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16"/>
    <p:sldId id="257" r:id="rId17"/>
    <p:sldId id="258" r:id="rId18"/>
    <p:sldId id="259" r:id="rId19"/>
    <p:sldId id="260" r:id="rId20"/>
    <p:sldId id="261" r:id="rId21"/>
    <p:sldId id="262" r:id="rId22"/>
    <p:sldId id="263" r:id="rId23"/>
    <p:sldId id="264" r:id="rId24"/>
    <p:sldId id="265"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Eyesome Script" charset="1" panose="00000000000000000000"/>
      <p:regular r:id="rId10"/>
    </p:embeddedFont>
    <p:embeddedFont>
      <p:font typeface="Prompt Light" charset="1" panose="00000400000000000000"/>
      <p:regular r:id="rId11"/>
    </p:embeddedFont>
    <p:embeddedFont>
      <p:font typeface="Prompt Light Bold" charset="1" panose="00000500000000000000"/>
      <p:regular r:id="rId12"/>
    </p:embeddedFont>
    <p:embeddedFont>
      <p:font typeface="Prompt Light Italics" charset="1" panose="00000400000000000000"/>
      <p:regular r:id="rId13"/>
    </p:embeddedFont>
    <p:embeddedFont>
      <p:font typeface="Prompt Light Bold Italics" charset="1" panose="00000500000000000000"/>
      <p:regular r:id="rId14"/>
    </p:embeddedFont>
    <p:embeddedFont>
      <p:font typeface="Chonburi"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2674" y="246378"/>
            <a:ext cx="4844626" cy="7482840"/>
            <a:chOff x="0" y="0"/>
            <a:chExt cx="6459501" cy="9977120"/>
          </a:xfrm>
        </p:grpSpPr>
        <p:sp>
          <p:nvSpPr>
            <p:cNvPr name="Freeform 3" id="3"/>
            <p:cNvSpPr/>
            <p:nvPr/>
          </p:nvSpPr>
          <p:spPr>
            <a:xfrm flipH="false" flipV="false" rot="0">
              <a:off x="0" y="0"/>
              <a:ext cx="6459474" cy="9977120"/>
            </a:xfrm>
            <a:custGeom>
              <a:avLst/>
              <a:gdLst/>
              <a:ahLst/>
              <a:cxnLst/>
              <a:rect r="r" b="b" t="t" l="l"/>
              <a:pathLst>
                <a:path h="9977120" w="6459474">
                  <a:moveTo>
                    <a:pt x="50800" y="0"/>
                  </a:moveTo>
                  <a:lnTo>
                    <a:pt x="6408674" y="0"/>
                  </a:lnTo>
                  <a:cubicBezTo>
                    <a:pt x="6436741" y="0"/>
                    <a:pt x="6459474" y="22733"/>
                    <a:pt x="6459474" y="50800"/>
                  </a:cubicBezTo>
                  <a:lnTo>
                    <a:pt x="6459474" y="9926320"/>
                  </a:lnTo>
                  <a:cubicBezTo>
                    <a:pt x="6459474" y="9954387"/>
                    <a:pt x="6436741" y="9977120"/>
                    <a:pt x="6408674" y="9977120"/>
                  </a:cubicBezTo>
                  <a:lnTo>
                    <a:pt x="50800" y="9977120"/>
                  </a:lnTo>
                  <a:cubicBezTo>
                    <a:pt x="22733" y="9977120"/>
                    <a:pt x="0" y="9954387"/>
                    <a:pt x="0" y="9926320"/>
                  </a:cubicBezTo>
                  <a:lnTo>
                    <a:pt x="0" y="50800"/>
                  </a:lnTo>
                  <a:cubicBezTo>
                    <a:pt x="0" y="22733"/>
                    <a:pt x="22733" y="0"/>
                    <a:pt x="50800" y="0"/>
                  </a:cubicBezTo>
                  <a:moveTo>
                    <a:pt x="50800" y="101600"/>
                  </a:moveTo>
                  <a:lnTo>
                    <a:pt x="50800" y="50800"/>
                  </a:lnTo>
                  <a:lnTo>
                    <a:pt x="101600" y="50800"/>
                  </a:lnTo>
                  <a:lnTo>
                    <a:pt x="101600" y="9926320"/>
                  </a:lnTo>
                  <a:lnTo>
                    <a:pt x="50800" y="9926320"/>
                  </a:lnTo>
                  <a:lnTo>
                    <a:pt x="50800" y="9875520"/>
                  </a:lnTo>
                  <a:lnTo>
                    <a:pt x="6408674" y="9875520"/>
                  </a:lnTo>
                  <a:lnTo>
                    <a:pt x="6408674" y="9926320"/>
                  </a:lnTo>
                  <a:lnTo>
                    <a:pt x="6357874" y="9926320"/>
                  </a:lnTo>
                  <a:lnTo>
                    <a:pt x="6357874" y="50800"/>
                  </a:lnTo>
                  <a:lnTo>
                    <a:pt x="6408674" y="50800"/>
                  </a:lnTo>
                  <a:lnTo>
                    <a:pt x="6408674" y="101600"/>
                  </a:lnTo>
                  <a:lnTo>
                    <a:pt x="50800" y="101600"/>
                  </a:lnTo>
                  <a:close/>
                </a:path>
              </a:pathLst>
            </a:custGeom>
            <a:solidFill>
              <a:srgbClr val="5580C7"/>
            </a:solidFill>
          </p:spPr>
        </p:sp>
      </p:grpSp>
      <p:grpSp>
        <p:nvGrpSpPr>
          <p:cNvPr name="Group 4" id="4"/>
          <p:cNvGrpSpPr/>
          <p:nvPr/>
        </p:nvGrpSpPr>
        <p:grpSpPr>
          <a:xfrm rot="0">
            <a:off x="1817794" y="1181926"/>
            <a:ext cx="4844626" cy="5480174"/>
            <a:chOff x="0" y="0"/>
            <a:chExt cx="6459501" cy="7306899"/>
          </a:xfrm>
        </p:grpSpPr>
        <p:sp>
          <p:nvSpPr>
            <p:cNvPr name="Freeform 5" id="5"/>
            <p:cNvSpPr/>
            <p:nvPr/>
          </p:nvSpPr>
          <p:spPr>
            <a:xfrm flipH="false" flipV="false" rot="0">
              <a:off x="0" y="0"/>
              <a:ext cx="6459474" cy="7306945"/>
            </a:xfrm>
            <a:custGeom>
              <a:avLst/>
              <a:gdLst/>
              <a:ahLst/>
              <a:cxnLst/>
              <a:rect r="r" b="b" t="t" l="l"/>
              <a:pathLst>
                <a:path h="7306945" w="6459474">
                  <a:moveTo>
                    <a:pt x="50800" y="0"/>
                  </a:moveTo>
                  <a:lnTo>
                    <a:pt x="6408674" y="0"/>
                  </a:lnTo>
                  <a:cubicBezTo>
                    <a:pt x="6436741" y="0"/>
                    <a:pt x="6459474" y="22733"/>
                    <a:pt x="6459474" y="50800"/>
                  </a:cubicBezTo>
                  <a:lnTo>
                    <a:pt x="6459474" y="7256145"/>
                  </a:lnTo>
                  <a:cubicBezTo>
                    <a:pt x="6459474" y="7284212"/>
                    <a:pt x="6436741" y="7306945"/>
                    <a:pt x="6408674" y="7306945"/>
                  </a:cubicBezTo>
                  <a:lnTo>
                    <a:pt x="50800" y="7306945"/>
                  </a:lnTo>
                  <a:cubicBezTo>
                    <a:pt x="22733" y="7306945"/>
                    <a:pt x="0" y="7284212"/>
                    <a:pt x="0" y="7256145"/>
                  </a:cubicBezTo>
                  <a:lnTo>
                    <a:pt x="0" y="50800"/>
                  </a:lnTo>
                  <a:cubicBezTo>
                    <a:pt x="0" y="22733"/>
                    <a:pt x="22733" y="0"/>
                    <a:pt x="50800" y="0"/>
                  </a:cubicBezTo>
                  <a:moveTo>
                    <a:pt x="50800" y="101600"/>
                  </a:moveTo>
                  <a:lnTo>
                    <a:pt x="50800" y="50800"/>
                  </a:lnTo>
                  <a:lnTo>
                    <a:pt x="101600" y="50800"/>
                  </a:lnTo>
                  <a:lnTo>
                    <a:pt x="101600" y="7256145"/>
                  </a:lnTo>
                  <a:lnTo>
                    <a:pt x="50800" y="7256145"/>
                  </a:lnTo>
                  <a:lnTo>
                    <a:pt x="50800" y="7205345"/>
                  </a:lnTo>
                  <a:lnTo>
                    <a:pt x="6408674" y="7205345"/>
                  </a:lnTo>
                  <a:lnTo>
                    <a:pt x="6408674" y="7256145"/>
                  </a:lnTo>
                  <a:lnTo>
                    <a:pt x="6357874" y="7256145"/>
                  </a:lnTo>
                  <a:lnTo>
                    <a:pt x="6357874" y="50800"/>
                  </a:lnTo>
                  <a:lnTo>
                    <a:pt x="6408674" y="50800"/>
                  </a:lnTo>
                  <a:lnTo>
                    <a:pt x="6408674" y="101600"/>
                  </a:lnTo>
                  <a:lnTo>
                    <a:pt x="50800" y="101600"/>
                  </a:lnTo>
                  <a:close/>
                </a:path>
              </a:pathLst>
            </a:custGeom>
            <a:solidFill>
              <a:srgbClr val="5580C7"/>
            </a:solidFill>
          </p:spPr>
        </p:sp>
      </p:grpSp>
      <p:grpSp>
        <p:nvGrpSpPr>
          <p:cNvPr name="Group 6" id="6"/>
          <p:cNvGrpSpPr/>
          <p:nvPr/>
        </p:nvGrpSpPr>
        <p:grpSpPr>
          <a:xfrm rot="0">
            <a:off x="0" y="0"/>
            <a:ext cx="2709334" cy="8669866"/>
            <a:chOff x="0" y="0"/>
            <a:chExt cx="3612445" cy="11559821"/>
          </a:xfrm>
        </p:grpSpPr>
        <p:sp>
          <p:nvSpPr>
            <p:cNvPr name="Freeform 7" id="7"/>
            <p:cNvSpPr/>
            <p:nvPr/>
          </p:nvSpPr>
          <p:spPr>
            <a:xfrm flipH="false" flipV="false" rot="0">
              <a:off x="0" y="0"/>
              <a:ext cx="3612388" cy="11559794"/>
            </a:xfrm>
            <a:custGeom>
              <a:avLst/>
              <a:gdLst/>
              <a:ahLst/>
              <a:cxnLst/>
              <a:rect r="r" b="b" t="t" l="l"/>
              <a:pathLst>
                <a:path h="11559794" w="3612388">
                  <a:moveTo>
                    <a:pt x="0" y="0"/>
                  </a:moveTo>
                  <a:lnTo>
                    <a:pt x="3612388" y="0"/>
                  </a:lnTo>
                  <a:lnTo>
                    <a:pt x="3612388" y="11559794"/>
                  </a:lnTo>
                  <a:lnTo>
                    <a:pt x="0" y="11559794"/>
                  </a:lnTo>
                  <a:close/>
                </a:path>
              </a:pathLst>
            </a:custGeom>
            <a:solidFill>
              <a:srgbClr val="5580C7"/>
            </a:solidFill>
          </p:spPr>
        </p:sp>
      </p:grpSp>
      <p:grpSp>
        <p:nvGrpSpPr>
          <p:cNvPr name="Group 8" id="8"/>
          <p:cNvGrpSpPr/>
          <p:nvPr/>
        </p:nvGrpSpPr>
        <p:grpSpPr>
          <a:xfrm rot="0">
            <a:off x="17217814" y="-22860"/>
            <a:ext cx="1070186" cy="10332720"/>
            <a:chOff x="0" y="0"/>
            <a:chExt cx="1426915" cy="13776960"/>
          </a:xfrm>
        </p:grpSpPr>
        <p:sp>
          <p:nvSpPr>
            <p:cNvPr name="Freeform 9" id="9"/>
            <p:cNvSpPr/>
            <p:nvPr/>
          </p:nvSpPr>
          <p:spPr>
            <a:xfrm flipH="false" flipV="false" rot="0">
              <a:off x="0" y="0"/>
              <a:ext cx="1426972" cy="13776961"/>
            </a:xfrm>
            <a:custGeom>
              <a:avLst/>
              <a:gdLst/>
              <a:ahLst/>
              <a:cxnLst/>
              <a:rect r="r" b="b" t="t" l="l"/>
              <a:pathLst>
                <a:path h="13776961" w="1426972">
                  <a:moveTo>
                    <a:pt x="0" y="0"/>
                  </a:moveTo>
                  <a:lnTo>
                    <a:pt x="1426972" y="0"/>
                  </a:lnTo>
                  <a:lnTo>
                    <a:pt x="1426972" y="13776961"/>
                  </a:lnTo>
                  <a:lnTo>
                    <a:pt x="0" y="13776961"/>
                  </a:lnTo>
                  <a:close/>
                </a:path>
              </a:pathLst>
            </a:custGeom>
            <a:solidFill>
              <a:srgbClr val="5580C7"/>
            </a:solidFill>
          </p:spPr>
        </p:sp>
      </p:grpSp>
      <p:sp>
        <p:nvSpPr>
          <p:cNvPr name="AutoShape 10" id="10"/>
          <p:cNvSpPr/>
          <p:nvPr/>
        </p:nvSpPr>
        <p:spPr>
          <a:xfrm flipV="true">
            <a:off x="365100" y="9258300"/>
            <a:ext cx="3549887" cy="10762"/>
          </a:xfrm>
          <a:prstGeom prst="line">
            <a:avLst/>
          </a:prstGeom>
          <a:ln cap="rnd" w="28575">
            <a:solidFill>
              <a:srgbClr val="5580C7"/>
            </a:solidFill>
            <a:prstDash val="solid"/>
            <a:headEnd type="none" len="sm" w="sm"/>
            <a:tailEnd type="none" len="sm" w="sm"/>
          </a:ln>
        </p:spPr>
      </p:sp>
      <p:sp>
        <p:nvSpPr>
          <p:cNvPr name="Freeform 11" id="11"/>
          <p:cNvSpPr/>
          <p:nvPr/>
        </p:nvSpPr>
        <p:spPr>
          <a:xfrm flipH="false" flipV="false" rot="0">
            <a:off x="710926" y="575733"/>
            <a:ext cx="3996816" cy="7518400"/>
          </a:xfrm>
          <a:custGeom>
            <a:avLst/>
            <a:gdLst/>
            <a:ahLst/>
            <a:cxnLst/>
            <a:rect r="r" b="b" t="t" l="l"/>
            <a:pathLst>
              <a:path h="7518400" w="3996816">
                <a:moveTo>
                  <a:pt x="0" y="0"/>
                </a:moveTo>
                <a:lnTo>
                  <a:pt x="3996816" y="0"/>
                </a:lnTo>
                <a:lnTo>
                  <a:pt x="3996816" y="7518400"/>
                </a:lnTo>
                <a:lnTo>
                  <a:pt x="0" y="7518400"/>
                </a:lnTo>
                <a:lnTo>
                  <a:pt x="0" y="0"/>
                </a:lnTo>
                <a:close/>
              </a:path>
            </a:pathLst>
          </a:custGeom>
          <a:blipFill>
            <a:blip r:embed="rId2"/>
            <a:stretch>
              <a:fillRect l="0" t="0" r="0" b="0"/>
            </a:stretch>
          </a:blipFill>
        </p:spPr>
      </p:sp>
      <p:sp>
        <p:nvSpPr>
          <p:cNvPr name="TextBox 12" id="12"/>
          <p:cNvSpPr txBox="true"/>
          <p:nvPr/>
        </p:nvSpPr>
        <p:spPr>
          <a:xfrm rot="0">
            <a:off x="7049366" y="1270732"/>
            <a:ext cx="9177866" cy="7094618"/>
          </a:xfrm>
          <a:prstGeom prst="rect">
            <a:avLst/>
          </a:prstGeom>
        </p:spPr>
        <p:txBody>
          <a:bodyPr anchor="t" rtlCol="false" tIns="0" lIns="0" bIns="0" rIns="0">
            <a:spAutoFit/>
          </a:bodyPr>
          <a:lstStyle/>
          <a:p>
            <a:pPr algn="ctr">
              <a:lnSpc>
                <a:spcPts val="7993"/>
              </a:lnSpc>
            </a:pPr>
            <a:r>
              <a:rPr lang="en-US" sz="7401" spc="303">
                <a:solidFill>
                  <a:srgbClr val="000000"/>
                </a:solidFill>
                <a:latin typeface="Chonburi"/>
              </a:rPr>
              <a:t>SISTEMA DE DETECCIÓN DE INTRUSOS MENDIANTE APRENDIZAJE AUTOMÁTICO:</a:t>
            </a:r>
          </a:p>
          <a:p>
            <a:pPr algn="ctr">
              <a:lnSpc>
                <a:spcPts val="7993"/>
              </a:lnSpc>
            </a:pPr>
          </a:p>
        </p:txBody>
      </p:sp>
      <p:sp>
        <p:nvSpPr>
          <p:cNvPr name="TextBox 13" id="13"/>
          <p:cNvSpPr txBox="true"/>
          <p:nvPr/>
        </p:nvSpPr>
        <p:spPr>
          <a:xfrm rot="0">
            <a:off x="7049366" y="8208433"/>
            <a:ext cx="9177866" cy="1409722"/>
          </a:xfrm>
          <a:prstGeom prst="rect">
            <a:avLst/>
          </a:prstGeom>
        </p:spPr>
        <p:txBody>
          <a:bodyPr anchor="t" rtlCol="false" tIns="0" lIns="0" bIns="0" rIns="0">
            <a:spAutoFit/>
          </a:bodyPr>
          <a:lstStyle/>
          <a:p>
            <a:pPr algn="ctr">
              <a:lnSpc>
                <a:spcPts val="10801"/>
              </a:lnSpc>
            </a:pPr>
            <a:r>
              <a:rPr lang="en-US" sz="10001" spc="62">
                <a:solidFill>
                  <a:srgbClr val="294CBC"/>
                </a:solidFill>
                <a:latin typeface="Eyesome Script"/>
              </a:rPr>
              <a:t>Una Revisión</a:t>
            </a:r>
          </a:p>
        </p:txBody>
      </p:sp>
      <p:sp>
        <p:nvSpPr>
          <p:cNvPr name="TextBox 14" id="14"/>
          <p:cNvSpPr txBox="true"/>
          <p:nvPr/>
        </p:nvSpPr>
        <p:spPr>
          <a:xfrm rot="0">
            <a:off x="13546654" y="9725014"/>
            <a:ext cx="3671160" cy="556269"/>
          </a:xfrm>
          <a:prstGeom prst="rect">
            <a:avLst/>
          </a:prstGeom>
        </p:spPr>
        <p:txBody>
          <a:bodyPr anchor="t" rtlCol="false" tIns="0" lIns="0" bIns="0" rIns="0">
            <a:spAutoFit/>
          </a:bodyPr>
          <a:lstStyle/>
          <a:p>
            <a:pPr algn="ctr">
              <a:lnSpc>
                <a:spcPts val="4320"/>
              </a:lnSpc>
            </a:pPr>
            <a:r>
              <a:rPr lang="en-US" sz="4000" spc="25">
                <a:solidFill>
                  <a:srgbClr val="010C55"/>
                </a:solidFill>
                <a:latin typeface="Eyesome Script"/>
              </a:rPr>
              <a:t>2015-2020</a:t>
            </a:r>
          </a:p>
        </p:txBody>
      </p:sp>
      <p:sp>
        <p:nvSpPr>
          <p:cNvPr name="TextBox 15" id="15"/>
          <p:cNvSpPr txBox="true"/>
          <p:nvPr/>
        </p:nvSpPr>
        <p:spPr>
          <a:xfrm rot="0">
            <a:off x="304464" y="9665780"/>
            <a:ext cx="3671160" cy="556269"/>
          </a:xfrm>
          <a:prstGeom prst="rect">
            <a:avLst/>
          </a:prstGeom>
        </p:spPr>
        <p:txBody>
          <a:bodyPr anchor="t" rtlCol="false" tIns="0" lIns="0" bIns="0" rIns="0">
            <a:spAutoFit/>
          </a:bodyPr>
          <a:lstStyle/>
          <a:p>
            <a:pPr algn="ctr">
              <a:lnSpc>
                <a:spcPts val="4320"/>
              </a:lnSpc>
            </a:pPr>
            <a:r>
              <a:rPr lang="en-US" sz="4000" spc="25">
                <a:solidFill>
                  <a:srgbClr val="010C55"/>
                </a:solidFill>
                <a:latin typeface="Eyesome Script"/>
              </a:rPr>
              <a:t>Angie Ponce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904"/>
            <a:ext cx="18288000" cy="10298904"/>
          </a:xfrm>
          <a:custGeom>
            <a:avLst/>
            <a:gdLst/>
            <a:ahLst/>
            <a:cxnLst/>
            <a:rect r="r" b="b" t="t" l="l"/>
            <a:pathLst>
              <a:path h="10298904" w="18288000">
                <a:moveTo>
                  <a:pt x="0" y="0"/>
                </a:moveTo>
                <a:lnTo>
                  <a:pt x="18288000" y="0"/>
                </a:lnTo>
                <a:lnTo>
                  <a:pt x="18288000" y="10298904"/>
                </a:lnTo>
                <a:lnTo>
                  <a:pt x="0" y="10298904"/>
                </a:lnTo>
                <a:lnTo>
                  <a:pt x="0" y="0"/>
                </a:lnTo>
                <a:close/>
              </a:path>
            </a:pathLst>
          </a:custGeom>
          <a:blipFill>
            <a:blip r:embed="rId2">
              <a:alphaModFix amt="88000"/>
            </a:blip>
            <a:stretch>
              <a:fillRect l="-5878" t="0" r="-5878" b="0"/>
            </a:stretch>
          </a:blipFill>
        </p:spPr>
      </p:sp>
      <p:grpSp>
        <p:nvGrpSpPr>
          <p:cNvPr name="Group 3" id="3"/>
          <p:cNvGrpSpPr/>
          <p:nvPr/>
        </p:nvGrpSpPr>
        <p:grpSpPr>
          <a:xfrm rot="0">
            <a:off x="13567082" y="9434948"/>
            <a:ext cx="4720918" cy="413658"/>
            <a:chOff x="0" y="0"/>
            <a:chExt cx="6294557" cy="551544"/>
          </a:xfrm>
        </p:grpSpPr>
        <p:sp>
          <p:nvSpPr>
            <p:cNvPr name="Freeform 4" id="4"/>
            <p:cNvSpPr/>
            <p:nvPr/>
          </p:nvSpPr>
          <p:spPr>
            <a:xfrm flipH="false" flipV="false" rot="0">
              <a:off x="0" y="0"/>
              <a:ext cx="6294501" cy="551561"/>
            </a:xfrm>
            <a:custGeom>
              <a:avLst/>
              <a:gdLst/>
              <a:ahLst/>
              <a:cxnLst/>
              <a:rect r="r" b="b" t="t" l="l"/>
              <a:pathLst>
                <a:path h="551561" w="6294501">
                  <a:moveTo>
                    <a:pt x="0" y="0"/>
                  </a:moveTo>
                  <a:lnTo>
                    <a:pt x="6294501" y="0"/>
                  </a:lnTo>
                  <a:lnTo>
                    <a:pt x="6294501" y="551561"/>
                  </a:lnTo>
                  <a:lnTo>
                    <a:pt x="0" y="551561"/>
                  </a:lnTo>
                  <a:close/>
                </a:path>
              </a:pathLst>
            </a:custGeom>
            <a:solidFill>
              <a:srgbClr val="FFFFFF"/>
            </a:solidFill>
          </p:spPr>
        </p:sp>
      </p:grpSp>
      <p:sp>
        <p:nvSpPr>
          <p:cNvPr name="AutoShape 5" id="5"/>
          <p:cNvSpPr/>
          <p:nvPr/>
        </p:nvSpPr>
        <p:spPr>
          <a:xfrm>
            <a:off x="405268" y="194925"/>
            <a:ext cx="0" cy="10092075"/>
          </a:xfrm>
          <a:prstGeom prst="line">
            <a:avLst/>
          </a:prstGeom>
          <a:ln cap="rnd" w="371475">
            <a:solidFill>
              <a:srgbClr val="FFFFFF"/>
            </a:solidFill>
            <a:prstDash val="sysDot"/>
            <a:headEnd type="none" len="sm" w="sm"/>
            <a:tailEnd type="none" len="sm" w="sm"/>
          </a:ln>
        </p:spPr>
      </p:sp>
      <p:grpSp>
        <p:nvGrpSpPr>
          <p:cNvPr name="Group 6" id="6"/>
          <p:cNvGrpSpPr/>
          <p:nvPr/>
        </p:nvGrpSpPr>
        <p:grpSpPr>
          <a:xfrm rot="0">
            <a:off x="0" y="2280867"/>
            <a:ext cx="18288000" cy="5725266"/>
            <a:chOff x="0" y="0"/>
            <a:chExt cx="4816593" cy="1507889"/>
          </a:xfrm>
        </p:grpSpPr>
        <p:sp>
          <p:nvSpPr>
            <p:cNvPr name="Freeform 7" id="7"/>
            <p:cNvSpPr/>
            <p:nvPr/>
          </p:nvSpPr>
          <p:spPr>
            <a:xfrm flipH="false" flipV="false" rot="0">
              <a:off x="0" y="0"/>
              <a:ext cx="4816592" cy="1507889"/>
            </a:xfrm>
            <a:custGeom>
              <a:avLst/>
              <a:gdLst/>
              <a:ahLst/>
              <a:cxnLst/>
              <a:rect r="r" b="b" t="t" l="l"/>
              <a:pathLst>
                <a:path h="1507889" w="4816592">
                  <a:moveTo>
                    <a:pt x="0" y="0"/>
                  </a:moveTo>
                  <a:lnTo>
                    <a:pt x="4816592" y="0"/>
                  </a:lnTo>
                  <a:lnTo>
                    <a:pt x="4816592" y="1507889"/>
                  </a:lnTo>
                  <a:lnTo>
                    <a:pt x="0" y="1507889"/>
                  </a:lnTo>
                  <a:close/>
                </a:path>
              </a:pathLst>
            </a:custGeom>
            <a:solidFill>
              <a:srgbClr val="010C55"/>
            </a:solidFill>
          </p:spPr>
        </p:sp>
        <p:sp>
          <p:nvSpPr>
            <p:cNvPr name="TextBox 8" id="8"/>
            <p:cNvSpPr txBox="true"/>
            <p:nvPr/>
          </p:nvSpPr>
          <p:spPr>
            <a:xfrm>
              <a:off x="0" y="-9525"/>
              <a:ext cx="4816593" cy="1517414"/>
            </a:xfrm>
            <a:prstGeom prst="rect">
              <a:avLst/>
            </a:prstGeom>
          </p:spPr>
          <p:txBody>
            <a:bodyPr anchor="ctr" rtlCol="false" tIns="50800" lIns="50800" bIns="50800" rIns="50800"/>
            <a:lstStyle/>
            <a:p>
              <a:pPr algn="ctr">
                <a:lnSpc>
                  <a:spcPts val="2400"/>
                </a:lnSpc>
              </a:pPr>
            </a:p>
          </p:txBody>
        </p:sp>
      </p:grpSp>
      <p:sp>
        <p:nvSpPr>
          <p:cNvPr name="Freeform 9" id="9"/>
          <p:cNvSpPr/>
          <p:nvPr/>
        </p:nvSpPr>
        <p:spPr>
          <a:xfrm flipH="false" flipV="false" rot="0">
            <a:off x="12951061" y="3964915"/>
            <a:ext cx="5336939" cy="5293385"/>
          </a:xfrm>
          <a:custGeom>
            <a:avLst/>
            <a:gdLst/>
            <a:ahLst/>
            <a:cxnLst/>
            <a:rect r="r" b="b" t="t" l="l"/>
            <a:pathLst>
              <a:path h="5293385" w="5336939">
                <a:moveTo>
                  <a:pt x="0" y="0"/>
                </a:moveTo>
                <a:lnTo>
                  <a:pt x="5336939" y="0"/>
                </a:lnTo>
                <a:lnTo>
                  <a:pt x="5336939" y="5293385"/>
                </a:lnTo>
                <a:lnTo>
                  <a:pt x="0" y="5293385"/>
                </a:lnTo>
                <a:lnTo>
                  <a:pt x="0" y="0"/>
                </a:lnTo>
                <a:close/>
              </a:path>
            </a:pathLst>
          </a:custGeom>
          <a:blipFill>
            <a:blip r:embed="rId3"/>
            <a:stretch>
              <a:fillRect l="0" t="-21842" r="0" b="-29123"/>
            </a:stretch>
          </a:blipFill>
        </p:spPr>
      </p:sp>
      <p:sp>
        <p:nvSpPr>
          <p:cNvPr name="TextBox 10" id="10"/>
          <p:cNvSpPr txBox="true"/>
          <p:nvPr/>
        </p:nvSpPr>
        <p:spPr>
          <a:xfrm rot="0">
            <a:off x="4250167" y="3836970"/>
            <a:ext cx="9787665" cy="2922285"/>
          </a:xfrm>
          <a:prstGeom prst="rect">
            <a:avLst/>
          </a:prstGeom>
        </p:spPr>
        <p:txBody>
          <a:bodyPr anchor="t" rtlCol="false" tIns="0" lIns="0" bIns="0" rIns="0">
            <a:spAutoFit/>
          </a:bodyPr>
          <a:lstStyle/>
          <a:p>
            <a:pPr algn="ctr">
              <a:lnSpc>
                <a:spcPts val="11341"/>
              </a:lnSpc>
            </a:pPr>
            <a:r>
              <a:rPr lang="en-US" sz="10500" spc="72">
                <a:solidFill>
                  <a:srgbClr val="FDFDFF"/>
                </a:solidFill>
                <a:latin typeface="Eyesome Script"/>
              </a:rPr>
              <a:t>Muito Obrigado pela sua atenção!!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48885" y="7033260"/>
            <a:ext cx="7169218" cy="3370382"/>
            <a:chOff x="0" y="0"/>
            <a:chExt cx="9558957" cy="4493843"/>
          </a:xfrm>
        </p:grpSpPr>
        <p:sp>
          <p:nvSpPr>
            <p:cNvPr name="Freeform 3" id="3"/>
            <p:cNvSpPr/>
            <p:nvPr/>
          </p:nvSpPr>
          <p:spPr>
            <a:xfrm flipH="false" flipV="false" rot="0">
              <a:off x="0" y="0"/>
              <a:ext cx="9558909" cy="4493895"/>
            </a:xfrm>
            <a:custGeom>
              <a:avLst/>
              <a:gdLst/>
              <a:ahLst/>
              <a:cxnLst/>
              <a:rect r="r" b="b" t="t" l="l"/>
              <a:pathLst>
                <a:path h="4493895" w="9558909">
                  <a:moveTo>
                    <a:pt x="0" y="0"/>
                  </a:moveTo>
                  <a:lnTo>
                    <a:pt x="9558909" y="0"/>
                  </a:lnTo>
                  <a:lnTo>
                    <a:pt x="9558909" y="4493895"/>
                  </a:lnTo>
                  <a:lnTo>
                    <a:pt x="0" y="4493895"/>
                  </a:lnTo>
                  <a:close/>
                </a:path>
              </a:pathLst>
            </a:custGeom>
            <a:solidFill>
              <a:srgbClr val="5580C7"/>
            </a:solidFill>
          </p:spPr>
        </p:sp>
      </p:grpSp>
      <p:grpSp>
        <p:nvGrpSpPr>
          <p:cNvPr name="Group 4" id="4"/>
          <p:cNvGrpSpPr/>
          <p:nvPr/>
        </p:nvGrpSpPr>
        <p:grpSpPr>
          <a:xfrm rot="0">
            <a:off x="9867316" y="326578"/>
            <a:ext cx="3332356" cy="7482840"/>
            <a:chOff x="0" y="0"/>
            <a:chExt cx="4443141" cy="9977120"/>
          </a:xfrm>
        </p:grpSpPr>
        <p:sp>
          <p:nvSpPr>
            <p:cNvPr name="Freeform 5" id="5"/>
            <p:cNvSpPr/>
            <p:nvPr/>
          </p:nvSpPr>
          <p:spPr>
            <a:xfrm flipH="false" flipV="false" rot="0">
              <a:off x="0" y="0"/>
              <a:ext cx="4443095" cy="9977120"/>
            </a:xfrm>
            <a:custGeom>
              <a:avLst/>
              <a:gdLst/>
              <a:ahLst/>
              <a:cxnLst/>
              <a:rect r="r" b="b" t="t" l="l"/>
              <a:pathLst>
                <a:path h="9977120" w="4443095">
                  <a:moveTo>
                    <a:pt x="50800" y="0"/>
                  </a:moveTo>
                  <a:lnTo>
                    <a:pt x="4392295" y="0"/>
                  </a:lnTo>
                  <a:cubicBezTo>
                    <a:pt x="4420362" y="0"/>
                    <a:pt x="4443095" y="22733"/>
                    <a:pt x="4443095" y="50800"/>
                  </a:cubicBezTo>
                  <a:lnTo>
                    <a:pt x="4443095" y="9926320"/>
                  </a:lnTo>
                  <a:cubicBezTo>
                    <a:pt x="4443095" y="9954387"/>
                    <a:pt x="4420362" y="9977120"/>
                    <a:pt x="4392295" y="9977120"/>
                  </a:cubicBezTo>
                  <a:lnTo>
                    <a:pt x="50800" y="9977120"/>
                  </a:lnTo>
                  <a:cubicBezTo>
                    <a:pt x="22733" y="9977120"/>
                    <a:pt x="0" y="9954387"/>
                    <a:pt x="0" y="9926320"/>
                  </a:cubicBezTo>
                  <a:lnTo>
                    <a:pt x="0" y="50800"/>
                  </a:lnTo>
                  <a:cubicBezTo>
                    <a:pt x="0" y="22733"/>
                    <a:pt x="22733" y="0"/>
                    <a:pt x="50800" y="0"/>
                  </a:cubicBezTo>
                  <a:moveTo>
                    <a:pt x="50800" y="101600"/>
                  </a:moveTo>
                  <a:lnTo>
                    <a:pt x="50800" y="50800"/>
                  </a:lnTo>
                  <a:lnTo>
                    <a:pt x="101600" y="50800"/>
                  </a:lnTo>
                  <a:lnTo>
                    <a:pt x="101600" y="9926320"/>
                  </a:lnTo>
                  <a:lnTo>
                    <a:pt x="50800" y="9926320"/>
                  </a:lnTo>
                  <a:lnTo>
                    <a:pt x="50800" y="9875520"/>
                  </a:lnTo>
                  <a:lnTo>
                    <a:pt x="4392295" y="9875520"/>
                  </a:lnTo>
                  <a:lnTo>
                    <a:pt x="4392295" y="9926320"/>
                  </a:lnTo>
                  <a:lnTo>
                    <a:pt x="4341495" y="9926320"/>
                  </a:lnTo>
                  <a:lnTo>
                    <a:pt x="4341495" y="50800"/>
                  </a:lnTo>
                  <a:lnTo>
                    <a:pt x="4392295" y="50800"/>
                  </a:lnTo>
                  <a:lnTo>
                    <a:pt x="4392295" y="101600"/>
                  </a:lnTo>
                  <a:lnTo>
                    <a:pt x="50800" y="101600"/>
                  </a:lnTo>
                  <a:close/>
                </a:path>
              </a:pathLst>
            </a:custGeom>
            <a:solidFill>
              <a:srgbClr val="5580C7"/>
            </a:solidFill>
          </p:spPr>
        </p:sp>
      </p:grpSp>
      <p:grpSp>
        <p:nvGrpSpPr>
          <p:cNvPr name="Group 6" id="6"/>
          <p:cNvGrpSpPr/>
          <p:nvPr/>
        </p:nvGrpSpPr>
        <p:grpSpPr>
          <a:xfrm rot="0">
            <a:off x="0" y="3456924"/>
            <a:ext cx="659234" cy="3405130"/>
            <a:chOff x="0" y="0"/>
            <a:chExt cx="878979" cy="4540173"/>
          </a:xfrm>
        </p:grpSpPr>
        <p:sp>
          <p:nvSpPr>
            <p:cNvPr name="Freeform 7" id="7"/>
            <p:cNvSpPr/>
            <p:nvPr/>
          </p:nvSpPr>
          <p:spPr>
            <a:xfrm flipH="false" flipV="false" rot="0">
              <a:off x="0" y="0"/>
              <a:ext cx="878967" cy="4540123"/>
            </a:xfrm>
            <a:custGeom>
              <a:avLst/>
              <a:gdLst/>
              <a:ahLst/>
              <a:cxnLst/>
              <a:rect r="r" b="b" t="t" l="l"/>
              <a:pathLst>
                <a:path h="4540123" w="878967">
                  <a:moveTo>
                    <a:pt x="0" y="0"/>
                  </a:moveTo>
                  <a:lnTo>
                    <a:pt x="878967" y="0"/>
                  </a:lnTo>
                  <a:lnTo>
                    <a:pt x="878967" y="4540123"/>
                  </a:lnTo>
                  <a:lnTo>
                    <a:pt x="0" y="4540123"/>
                  </a:lnTo>
                  <a:close/>
                </a:path>
              </a:pathLst>
            </a:custGeom>
            <a:solidFill>
              <a:srgbClr val="5580C7"/>
            </a:solidFill>
          </p:spPr>
        </p:sp>
      </p:grpSp>
      <p:grpSp>
        <p:nvGrpSpPr>
          <p:cNvPr name="Group 8" id="8"/>
          <p:cNvGrpSpPr/>
          <p:nvPr/>
        </p:nvGrpSpPr>
        <p:grpSpPr>
          <a:xfrm rot="0">
            <a:off x="11958364" y="3200350"/>
            <a:ext cx="3550920" cy="6934200"/>
            <a:chOff x="0" y="0"/>
            <a:chExt cx="4734560" cy="9245600"/>
          </a:xfrm>
        </p:grpSpPr>
        <p:sp>
          <p:nvSpPr>
            <p:cNvPr name="Freeform 9" id="9"/>
            <p:cNvSpPr/>
            <p:nvPr/>
          </p:nvSpPr>
          <p:spPr>
            <a:xfrm flipH="false" flipV="false" rot="0">
              <a:off x="0" y="0"/>
              <a:ext cx="4734560" cy="9245600"/>
            </a:xfrm>
            <a:custGeom>
              <a:avLst/>
              <a:gdLst/>
              <a:ahLst/>
              <a:cxnLst/>
              <a:rect r="r" b="b" t="t" l="l"/>
              <a:pathLst>
                <a:path h="9245600" w="4734560">
                  <a:moveTo>
                    <a:pt x="50800" y="0"/>
                  </a:moveTo>
                  <a:lnTo>
                    <a:pt x="4683760" y="0"/>
                  </a:lnTo>
                  <a:cubicBezTo>
                    <a:pt x="4711827" y="0"/>
                    <a:pt x="4734560" y="22733"/>
                    <a:pt x="4734560" y="50800"/>
                  </a:cubicBezTo>
                  <a:lnTo>
                    <a:pt x="4734560" y="9194800"/>
                  </a:lnTo>
                  <a:cubicBezTo>
                    <a:pt x="4734560" y="9222867"/>
                    <a:pt x="4711827" y="9245600"/>
                    <a:pt x="4683760" y="9245600"/>
                  </a:cubicBezTo>
                  <a:lnTo>
                    <a:pt x="50800" y="9245600"/>
                  </a:lnTo>
                  <a:cubicBezTo>
                    <a:pt x="22733" y="9245600"/>
                    <a:pt x="0" y="9222867"/>
                    <a:pt x="0" y="9194800"/>
                  </a:cubicBezTo>
                  <a:lnTo>
                    <a:pt x="0" y="50800"/>
                  </a:lnTo>
                  <a:cubicBezTo>
                    <a:pt x="0" y="22733"/>
                    <a:pt x="22733" y="0"/>
                    <a:pt x="50800" y="0"/>
                  </a:cubicBezTo>
                  <a:moveTo>
                    <a:pt x="50800" y="101600"/>
                  </a:moveTo>
                  <a:lnTo>
                    <a:pt x="50800" y="50800"/>
                  </a:lnTo>
                  <a:lnTo>
                    <a:pt x="101600" y="50800"/>
                  </a:lnTo>
                  <a:lnTo>
                    <a:pt x="101600" y="9194800"/>
                  </a:lnTo>
                  <a:lnTo>
                    <a:pt x="50800" y="9194800"/>
                  </a:lnTo>
                  <a:lnTo>
                    <a:pt x="50800" y="9144000"/>
                  </a:lnTo>
                  <a:lnTo>
                    <a:pt x="4683760" y="9144000"/>
                  </a:lnTo>
                  <a:lnTo>
                    <a:pt x="4683760" y="9194800"/>
                  </a:lnTo>
                  <a:lnTo>
                    <a:pt x="4632960" y="9194800"/>
                  </a:lnTo>
                  <a:lnTo>
                    <a:pt x="4632960" y="50800"/>
                  </a:lnTo>
                  <a:lnTo>
                    <a:pt x="4683760" y="50800"/>
                  </a:lnTo>
                  <a:lnTo>
                    <a:pt x="4683760" y="101600"/>
                  </a:lnTo>
                  <a:lnTo>
                    <a:pt x="50800" y="101600"/>
                  </a:lnTo>
                  <a:close/>
                </a:path>
              </a:pathLst>
            </a:custGeom>
            <a:solidFill>
              <a:srgbClr val="5580C7"/>
            </a:solidFill>
          </p:spPr>
        </p:sp>
      </p:grpSp>
      <p:sp>
        <p:nvSpPr>
          <p:cNvPr name="Freeform 10" id="10"/>
          <p:cNvSpPr/>
          <p:nvPr/>
        </p:nvSpPr>
        <p:spPr>
          <a:xfrm flipH="false" flipV="false" rot="0">
            <a:off x="8901678" y="895613"/>
            <a:ext cx="4871238" cy="7470489"/>
          </a:xfrm>
          <a:custGeom>
            <a:avLst/>
            <a:gdLst/>
            <a:ahLst/>
            <a:cxnLst/>
            <a:rect r="r" b="b" t="t" l="l"/>
            <a:pathLst>
              <a:path h="7470489" w="4871238">
                <a:moveTo>
                  <a:pt x="0" y="0"/>
                </a:moveTo>
                <a:lnTo>
                  <a:pt x="4871238" y="0"/>
                </a:lnTo>
                <a:lnTo>
                  <a:pt x="4871238" y="7470490"/>
                </a:lnTo>
                <a:lnTo>
                  <a:pt x="0" y="7470490"/>
                </a:lnTo>
                <a:lnTo>
                  <a:pt x="0" y="0"/>
                </a:lnTo>
                <a:close/>
              </a:path>
            </a:pathLst>
          </a:custGeom>
          <a:blipFill>
            <a:blip r:embed="rId2"/>
            <a:stretch>
              <a:fillRect l="-116236" t="0" r="0" b="0"/>
            </a:stretch>
          </a:blipFill>
        </p:spPr>
      </p:sp>
      <p:sp>
        <p:nvSpPr>
          <p:cNvPr name="Freeform 11" id="11"/>
          <p:cNvSpPr/>
          <p:nvPr/>
        </p:nvSpPr>
        <p:spPr>
          <a:xfrm flipH="false" flipV="false" rot="0">
            <a:off x="12291280" y="4906651"/>
            <a:ext cx="4889966" cy="4563845"/>
          </a:xfrm>
          <a:custGeom>
            <a:avLst/>
            <a:gdLst/>
            <a:ahLst/>
            <a:cxnLst/>
            <a:rect r="r" b="b" t="t" l="l"/>
            <a:pathLst>
              <a:path h="4563845" w="4889966">
                <a:moveTo>
                  <a:pt x="0" y="0"/>
                </a:moveTo>
                <a:lnTo>
                  <a:pt x="4889966" y="0"/>
                </a:lnTo>
                <a:lnTo>
                  <a:pt x="4889966" y="4563845"/>
                </a:lnTo>
                <a:lnTo>
                  <a:pt x="0" y="4563845"/>
                </a:lnTo>
                <a:lnTo>
                  <a:pt x="0" y="0"/>
                </a:lnTo>
                <a:close/>
              </a:path>
            </a:pathLst>
          </a:custGeom>
          <a:blipFill>
            <a:blip r:embed="rId3"/>
            <a:stretch>
              <a:fillRect l="-26858" t="0" r="-10456" b="0"/>
            </a:stretch>
          </a:blipFill>
        </p:spPr>
      </p:sp>
      <p:grpSp>
        <p:nvGrpSpPr>
          <p:cNvPr name="Group 12" id="12"/>
          <p:cNvGrpSpPr/>
          <p:nvPr/>
        </p:nvGrpSpPr>
        <p:grpSpPr>
          <a:xfrm rot="0">
            <a:off x="13986762" y="7887282"/>
            <a:ext cx="3809412" cy="1121664"/>
            <a:chOff x="0" y="0"/>
            <a:chExt cx="5079216" cy="1495552"/>
          </a:xfrm>
        </p:grpSpPr>
        <p:sp>
          <p:nvSpPr>
            <p:cNvPr name="Freeform 13" id="13"/>
            <p:cNvSpPr/>
            <p:nvPr/>
          </p:nvSpPr>
          <p:spPr>
            <a:xfrm flipH="false" flipV="false" rot="0">
              <a:off x="0" y="0"/>
              <a:ext cx="5079238" cy="1495552"/>
            </a:xfrm>
            <a:custGeom>
              <a:avLst/>
              <a:gdLst/>
              <a:ahLst/>
              <a:cxnLst/>
              <a:rect r="r" b="b" t="t" l="l"/>
              <a:pathLst>
                <a:path h="1495552" w="5079238">
                  <a:moveTo>
                    <a:pt x="0" y="0"/>
                  </a:moveTo>
                  <a:lnTo>
                    <a:pt x="5079238" y="0"/>
                  </a:lnTo>
                  <a:lnTo>
                    <a:pt x="5079238" y="1495552"/>
                  </a:lnTo>
                  <a:lnTo>
                    <a:pt x="0" y="1495552"/>
                  </a:lnTo>
                  <a:close/>
                </a:path>
              </a:pathLst>
            </a:custGeom>
            <a:solidFill>
              <a:srgbClr val="5580C7"/>
            </a:solidFill>
          </p:spPr>
        </p:sp>
      </p:grpSp>
      <p:sp>
        <p:nvSpPr>
          <p:cNvPr name="Freeform 14" id="14"/>
          <p:cNvSpPr/>
          <p:nvPr/>
        </p:nvSpPr>
        <p:spPr>
          <a:xfrm flipH="false" flipV="false" rot="0">
            <a:off x="15118103" y="326578"/>
            <a:ext cx="2356799" cy="2747452"/>
          </a:xfrm>
          <a:custGeom>
            <a:avLst/>
            <a:gdLst/>
            <a:ahLst/>
            <a:cxnLst/>
            <a:rect r="r" b="b" t="t" l="l"/>
            <a:pathLst>
              <a:path h="2747452" w="2356799">
                <a:moveTo>
                  <a:pt x="0" y="0"/>
                </a:moveTo>
                <a:lnTo>
                  <a:pt x="2356799" y="0"/>
                </a:lnTo>
                <a:lnTo>
                  <a:pt x="2356799" y="2747452"/>
                </a:lnTo>
                <a:lnTo>
                  <a:pt x="0" y="2747452"/>
                </a:lnTo>
                <a:lnTo>
                  <a:pt x="0" y="0"/>
                </a:lnTo>
                <a:close/>
              </a:path>
            </a:pathLst>
          </a:custGeom>
          <a:blipFill>
            <a:blip r:embed="rId4"/>
            <a:stretch>
              <a:fillRect l="0" t="0" r="0" b="0"/>
            </a:stretch>
          </a:blipFill>
        </p:spPr>
      </p:sp>
      <p:sp>
        <p:nvSpPr>
          <p:cNvPr name="TextBox 15" id="15"/>
          <p:cNvSpPr txBox="true"/>
          <p:nvPr/>
        </p:nvSpPr>
        <p:spPr>
          <a:xfrm rot="0">
            <a:off x="13623659" y="8454913"/>
            <a:ext cx="4535618" cy="1506107"/>
          </a:xfrm>
          <a:prstGeom prst="rect">
            <a:avLst/>
          </a:prstGeom>
        </p:spPr>
        <p:txBody>
          <a:bodyPr anchor="t" rtlCol="false" tIns="0" lIns="0" bIns="0" rIns="0">
            <a:spAutoFit/>
          </a:bodyPr>
          <a:lstStyle/>
          <a:p>
            <a:pPr algn="ctr">
              <a:lnSpc>
                <a:spcPts val="11556"/>
              </a:lnSpc>
            </a:pPr>
            <a:r>
              <a:rPr lang="en-US" sz="10700" spc="74">
                <a:solidFill>
                  <a:srgbClr val="010C55"/>
                </a:solidFill>
                <a:latin typeface="Eyesome Script"/>
              </a:rPr>
              <a:t>IDS</a:t>
            </a:r>
          </a:p>
        </p:txBody>
      </p:sp>
      <p:sp>
        <p:nvSpPr>
          <p:cNvPr name="TextBox 16" id="16"/>
          <p:cNvSpPr txBox="true"/>
          <p:nvPr/>
        </p:nvSpPr>
        <p:spPr>
          <a:xfrm rot="0">
            <a:off x="7667264" y="8790359"/>
            <a:ext cx="4706884" cy="1741551"/>
          </a:xfrm>
          <a:prstGeom prst="rect">
            <a:avLst/>
          </a:prstGeom>
        </p:spPr>
        <p:txBody>
          <a:bodyPr anchor="t" rtlCol="false" tIns="0" lIns="0" bIns="0" rIns="0">
            <a:spAutoFit/>
          </a:bodyPr>
          <a:lstStyle/>
          <a:p>
            <a:pPr algn="ctr">
              <a:lnSpc>
                <a:spcPts val="13391"/>
              </a:lnSpc>
            </a:pPr>
            <a:r>
              <a:rPr lang="en-US" sz="12399">
                <a:solidFill>
                  <a:srgbClr val="FFFFFF"/>
                </a:solidFill>
                <a:latin typeface="Chonburi Bold"/>
              </a:rPr>
              <a:t>ML</a:t>
            </a:r>
          </a:p>
        </p:txBody>
      </p:sp>
      <p:sp>
        <p:nvSpPr>
          <p:cNvPr name="TextBox 17" id="17"/>
          <p:cNvSpPr txBox="true"/>
          <p:nvPr/>
        </p:nvSpPr>
        <p:spPr>
          <a:xfrm rot="0">
            <a:off x="957600" y="2250688"/>
            <a:ext cx="8186400" cy="823343"/>
          </a:xfrm>
          <a:prstGeom prst="rect">
            <a:avLst/>
          </a:prstGeom>
        </p:spPr>
        <p:txBody>
          <a:bodyPr anchor="t" rtlCol="false" tIns="0" lIns="0" bIns="0" rIns="0">
            <a:spAutoFit/>
          </a:bodyPr>
          <a:lstStyle/>
          <a:p>
            <a:pPr algn="l">
              <a:lnSpc>
                <a:spcPts val="6372"/>
              </a:lnSpc>
            </a:pPr>
            <a:r>
              <a:rPr lang="en-US" sz="5900">
                <a:solidFill>
                  <a:srgbClr val="000000"/>
                </a:solidFill>
                <a:latin typeface="Chonburi"/>
              </a:rPr>
              <a:t>Objetivo</a:t>
            </a:r>
          </a:p>
        </p:txBody>
      </p:sp>
      <p:sp>
        <p:nvSpPr>
          <p:cNvPr name="TextBox 18" id="18"/>
          <p:cNvSpPr txBox="true"/>
          <p:nvPr/>
        </p:nvSpPr>
        <p:spPr>
          <a:xfrm rot="0">
            <a:off x="1028700" y="3746774"/>
            <a:ext cx="7463689" cy="2262758"/>
          </a:xfrm>
          <a:prstGeom prst="rect">
            <a:avLst/>
          </a:prstGeom>
        </p:spPr>
        <p:txBody>
          <a:bodyPr anchor="t" rtlCol="false" tIns="0" lIns="0" bIns="0" rIns="0">
            <a:spAutoFit/>
          </a:bodyPr>
          <a:lstStyle/>
          <a:p>
            <a:pPr algn="just">
              <a:lnSpc>
                <a:spcPts val="4427"/>
              </a:lnSpc>
            </a:pPr>
            <a:r>
              <a:rPr lang="en-US" sz="4099">
                <a:solidFill>
                  <a:srgbClr val="010C55"/>
                </a:solidFill>
                <a:latin typeface="Prompt Light Light"/>
              </a:rPr>
              <a:t>Su objetivo es identificar y clasificar patrones de tráfico de red como normales o intrusivos.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20"/>
            <a:ext cx="18324576" cy="10332720"/>
            <a:chOff x="0" y="0"/>
            <a:chExt cx="24432768" cy="13776960"/>
          </a:xfrm>
        </p:grpSpPr>
        <p:sp>
          <p:nvSpPr>
            <p:cNvPr name="Freeform 3" id="3"/>
            <p:cNvSpPr/>
            <p:nvPr/>
          </p:nvSpPr>
          <p:spPr>
            <a:xfrm flipH="false" flipV="false" rot="0">
              <a:off x="0" y="0"/>
              <a:ext cx="24432768" cy="13776961"/>
            </a:xfrm>
            <a:custGeom>
              <a:avLst/>
              <a:gdLst/>
              <a:ahLst/>
              <a:cxnLst/>
              <a:rect r="r" b="b" t="t" l="l"/>
              <a:pathLst>
                <a:path h="13776961" w="24432768">
                  <a:moveTo>
                    <a:pt x="0" y="0"/>
                  </a:moveTo>
                  <a:lnTo>
                    <a:pt x="24432768" y="0"/>
                  </a:lnTo>
                  <a:lnTo>
                    <a:pt x="24432768" y="13776961"/>
                  </a:lnTo>
                  <a:lnTo>
                    <a:pt x="0" y="13776961"/>
                  </a:lnTo>
                  <a:close/>
                </a:path>
              </a:pathLst>
            </a:custGeom>
            <a:solidFill>
              <a:srgbClr val="5580C7"/>
            </a:solidFill>
          </p:spPr>
        </p:sp>
      </p:grpSp>
      <p:grpSp>
        <p:nvGrpSpPr>
          <p:cNvPr name="Group 4" id="4"/>
          <p:cNvGrpSpPr/>
          <p:nvPr/>
        </p:nvGrpSpPr>
        <p:grpSpPr>
          <a:xfrm rot="0">
            <a:off x="2926218" y="2808712"/>
            <a:ext cx="12435565" cy="6449588"/>
            <a:chOff x="0" y="0"/>
            <a:chExt cx="3275210" cy="1698657"/>
          </a:xfrm>
        </p:grpSpPr>
        <p:sp>
          <p:nvSpPr>
            <p:cNvPr name="Freeform 5" id="5"/>
            <p:cNvSpPr/>
            <p:nvPr/>
          </p:nvSpPr>
          <p:spPr>
            <a:xfrm flipH="false" flipV="false" rot="0">
              <a:off x="0" y="0"/>
              <a:ext cx="3275211" cy="1698657"/>
            </a:xfrm>
            <a:custGeom>
              <a:avLst/>
              <a:gdLst/>
              <a:ahLst/>
              <a:cxnLst/>
              <a:rect r="r" b="b" t="t" l="l"/>
              <a:pathLst>
                <a:path h="1698657" w="3275211">
                  <a:moveTo>
                    <a:pt x="0" y="0"/>
                  </a:moveTo>
                  <a:lnTo>
                    <a:pt x="3275211" y="0"/>
                  </a:lnTo>
                  <a:lnTo>
                    <a:pt x="3275211" y="1698657"/>
                  </a:lnTo>
                  <a:lnTo>
                    <a:pt x="0" y="1698657"/>
                  </a:lnTo>
                  <a:close/>
                </a:path>
              </a:pathLst>
            </a:custGeom>
            <a:solidFill>
              <a:srgbClr val="5580C7"/>
            </a:solidFill>
            <a:ln w="114300" cap="sq">
              <a:solidFill>
                <a:srgbClr val="FFFFFF"/>
              </a:solidFill>
              <a:prstDash val="solid"/>
              <a:miter/>
            </a:ln>
          </p:spPr>
        </p:sp>
        <p:sp>
          <p:nvSpPr>
            <p:cNvPr name="TextBox 6" id="6"/>
            <p:cNvSpPr txBox="true"/>
            <p:nvPr/>
          </p:nvSpPr>
          <p:spPr>
            <a:xfrm>
              <a:off x="0" y="-9525"/>
              <a:ext cx="3275210" cy="1708182"/>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false" flipV="false" rot="0">
            <a:off x="12537540" y="0"/>
            <a:ext cx="5787036" cy="10304342"/>
          </a:xfrm>
          <a:custGeom>
            <a:avLst/>
            <a:gdLst/>
            <a:ahLst/>
            <a:cxnLst/>
            <a:rect r="r" b="b" t="t" l="l"/>
            <a:pathLst>
              <a:path h="10304342" w="5787036">
                <a:moveTo>
                  <a:pt x="0" y="0"/>
                </a:moveTo>
                <a:lnTo>
                  <a:pt x="5787036" y="0"/>
                </a:lnTo>
                <a:lnTo>
                  <a:pt x="5787036" y="10304342"/>
                </a:lnTo>
                <a:lnTo>
                  <a:pt x="0" y="10304342"/>
                </a:lnTo>
                <a:lnTo>
                  <a:pt x="0" y="0"/>
                </a:lnTo>
                <a:close/>
              </a:path>
            </a:pathLst>
          </a:custGeom>
          <a:blipFill>
            <a:blip r:embed="rId2"/>
            <a:stretch>
              <a:fillRect l="0" t="0" r="0" b="0"/>
            </a:stretch>
          </a:blipFill>
        </p:spPr>
      </p:sp>
      <p:sp>
        <p:nvSpPr>
          <p:cNvPr name="Freeform 8" id="8"/>
          <p:cNvSpPr/>
          <p:nvPr/>
        </p:nvSpPr>
        <p:spPr>
          <a:xfrm flipH="false" flipV="false" rot="0">
            <a:off x="-1006152" y="4807185"/>
            <a:ext cx="8795451" cy="5497157"/>
          </a:xfrm>
          <a:custGeom>
            <a:avLst/>
            <a:gdLst/>
            <a:ahLst/>
            <a:cxnLst/>
            <a:rect r="r" b="b" t="t" l="l"/>
            <a:pathLst>
              <a:path h="5497157" w="8795451">
                <a:moveTo>
                  <a:pt x="0" y="0"/>
                </a:moveTo>
                <a:lnTo>
                  <a:pt x="8795451" y="0"/>
                </a:lnTo>
                <a:lnTo>
                  <a:pt x="8795451" y="5497157"/>
                </a:lnTo>
                <a:lnTo>
                  <a:pt x="0" y="5497157"/>
                </a:lnTo>
                <a:lnTo>
                  <a:pt x="0" y="0"/>
                </a:lnTo>
                <a:close/>
              </a:path>
            </a:pathLst>
          </a:custGeom>
          <a:blipFill>
            <a:blip r:embed="rId3"/>
            <a:stretch>
              <a:fillRect l="0" t="0" r="0" b="0"/>
            </a:stretch>
          </a:blipFill>
        </p:spPr>
      </p:sp>
      <p:sp>
        <p:nvSpPr>
          <p:cNvPr name="TextBox 9" id="9"/>
          <p:cNvSpPr txBox="true"/>
          <p:nvPr/>
        </p:nvSpPr>
        <p:spPr>
          <a:xfrm rot="0">
            <a:off x="4069689" y="4027322"/>
            <a:ext cx="10185198" cy="3528441"/>
          </a:xfrm>
          <a:prstGeom prst="rect">
            <a:avLst/>
          </a:prstGeom>
        </p:spPr>
        <p:txBody>
          <a:bodyPr anchor="t" rtlCol="false" tIns="0" lIns="0" bIns="0" rIns="0">
            <a:spAutoFit/>
          </a:bodyPr>
          <a:lstStyle/>
          <a:p>
            <a:pPr algn="just" marL="690881" indent="-345440" lvl="1">
              <a:lnSpc>
                <a:spcPts val="4032"/>
              </a:lnSpc>
              <a:buFont typeface="Arial"/>
              <a:buChar char="•"/>
            </a:pPr>
            <a:r>
              <a:rPr lang="en-US" sz="3200">
                <a:solidFill>
                  <a:srgbClr val="FFFFFF"/>
                </a:solidFill>
                <a:latin typeface="Prompt Light Light"/>
              </a:rPr>
              <a:t>Los Sistemas de Detección de Intrusiones (IDS) sirven para proteger las redes informáticas contra amenazas y actividades maliciosas. </a:t>
            </a:r>
          </a:p>
          <a:p>
            <a:pPr algn="just" marL="690881" indent="-345440" lvl="1">
              <a:lnSpc>
                <a:spcPts val="4032"/>
              </a:lnSpc>
              <a:buFont typeface="Arial"/>
              <a:buChar char="•"/>
            </a:pPr>
            <a:r>
              <a:rPr lang="en-US" sz="3200">
                <a:solidFill>
                  <a:srgbClr val="FFFFFF"/>
                </a:solidFill>
                <a:latin typeface="Prompt Light Light"/>
              </a:rPr>
              <a:t>Se centra en las técnicas de detección de intrusiones basadas en firmas y anomalías, así como en la diferencia entre IDS basados en host (HIDS) y basados en red (NIDS). </a:t>
            </a:r>
          </a:p>
        </p:txBody>
      </p:sp>
      <p:sp>
        <p:nvSpPr>
          <p:cNvPr name="Freeform 10" id="10"/>
          <p:cNvSpPr/>
          <p:nvPr/>
        </p:nvSpPr>
        <p:spPr>
          <a:xfrm flipH="false" flipV="false" rot="0">
            <a:off x="249925" y="-45720"/>
            <a:ext cx="3141649" cy="2415142"/>
          </a:xfrm>
          <a:custGeom>
            <a:avLst/>
            <a:gdLst/>
            <a:ahLst/>
            <a:cxnLst/>
            <a:rect r="r" b="b" t="t" l="l"/>
            <a:pathLst>
              <a:path h="2415142" w="3141649">
                <a:moveTo>
                  <a:pt x="0" y="0"/>
                </a:moveTo>
                <a:lnTo>
                  <a:pt x="3141649" y="0"/>
                </a:lnTo>
                <a:lnTo>
                  <a:pt x="3141649" y="2415142"/>
                </a:lnTo>
                <a:lnTo>
                  <a:pt x="0" y="2415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537540" y="7310917"/>
            <a:ext cx="1299945" cy="1306478"/>
          </a:xfrm>
          <a:custGeom>
            <a:avLst/>
            <a:gdLst/>
            <a:ahLst/>
            <a:cxnLst/>
            <a:rect r="r" b="b" t="t" l="l"/>
            <a:pathLst>
              <a:path h="1306478" w="1299945">
                <a:moveTo>
                  <a:pt x="0" y="0"/>
                </a:moveTo>
                <a:lnTo>
                  <a:pt x="1299946" y="0"/>
                </a:lnTo>
                <a:lnTo>
                  <a:pt x="1299946" y="1306478"/>
                </a:lnTo>
                <a:lnTo>
                  <a:pt x="0" y="13064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047956" y="0"/>
            <a:ext cx="6228665" cy="3801083"/>
          </a:xfrm>
          <a:custGeom>
            <a:avLst/>
            <a:gdLst/>
            <a:ahLst/>
            <a:cxnLst/>
            <a:rect r="r" b="b" t="t" l="l"/>
            <a:pathLst>
              <a:path h="3801083" w="6228665">
                <a:moveTo>
                  <a:pt x="0" y="0"/>
                </a:moveTo>
                <a:lnTo>
                  <a:pt x="6228664" y="0"/>
                </a:lnTo>
                <a:lnTo>
                  <a:pt x="6228664" y="3801083"/>
                </a:lnTo>
                <a:lnTo>
                  <a:pt x="0" y="3801083"/>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85379" y="6710"/>
            <a:ext cx="2000708" cy="5132976"/>
            <a:chOff x="0" y="0"/>
            <a:chExt cx="2667611" cy="6843968"/>
          </a:xfrm>
        </p:grpSpPr>
        <p:sp>
          <p:nvSpPr>
            <p:cNvPr name="Freeform 3" id="3"/>
            <p:cNvSpPr/>
            <p:nvPr/>
          </p:nvSpPr>
          <p:spPr>
            <a:xfrm flipH="false" flipV="false" rot="0">
              <a:off x="0" y="0"/>
              <a:ext cx="2667635" cy="6844030"/>
            </a:xfrm>
            <a:custGeom>
              <a:avLst/>
              <a:gdLst/>
              <a:ahLst/>
              <a:cxnLst/>
              <a:rect r="r" b="b" t="t" l="l"/>
              <a:pathLst>
                <a:path h="6844030" w="2667635">
                  <a:moveTo>
                    <a:pt x="50800" y="0"/>
                  </a:moveTo>
                  <a:lnTo>
                    <a:pt x="2616835" y="0"/>
                  </a:lnTo>
                  <a:cubicBezTo>
                    <a:pt x="2644902" y="0"/>
                    <a:pt x="2667635" y="22733"/>
                    <a:pt x="2667635" y="50800"/>
                  </a:cubicBezTo>
                  <a:lnTo>
                    <a:pt x="2667635" y="6793230"/>
                  </a:lnTo>
                  <a:cubicBezTo>
                    <a:pt x="2667635" y="6821298"/>
                    <a:pt x="2644902" y="6844030"/>
                    <a:pt x="2616835" y="6844030"/>
                  </a:cubicBezTo>
                  <a:lnTo>
                    <a:pt x="50800" y="6844030"/>
                  </a:lnTo>
                  <a:cubicBezTo>
                    <a:pt x="22733" y="6844030"/>
                    <a:pt x="0" y="6821298"/>
                    <a:pt x="0" y="6793230"/>
                  </a:cubicBezTo>
                  <a:lnTo>
                    <a:pt x="0" y="50800"/>
                  </a:lnTo>
                  <a:cubicBezTo>
                    <a:pt x="0" y="22733"/>
                    <a:pt x="22733" y="0"/>
                    <a:pt x="50800" y="0"/>
                  </a:cubicBezTo>
                  <a:moveTo>
                    <a:pt x="50800" y="101600"/>
                  </a:moveTo>
                  <a:lnTo>
                    <a:pt x="50800" y="50800"/>
                  </a:lnTo>
                  <a:lnTo>
                    <a:pt x="101600" y="50800"/>
                  </a:lnTo>
                  <a:lnTo>
                    <a:pt x="101600" y="6793230"/>
                  </a:lnTo>
                  <a:lnTo>
                    <a:pt x="50800" y="6793230"/>
                  </a:lnTo>
                  <a:lnTo>
                    <a:pt x="50800" y="6742430"/>
                  </a:lnTo>
                  <a:lnTo>
                    <a:pt x="2616835" y="6742430"/>
                  </a:lnTo>
                  <a:lnTo>
                    <a:pt x="2616835" y="6793230"/>
                  </a:lnTo>
                  <a:lnTo>
                    <a:pt x="2566035" y="6793230"/>
                  </a:lnTo>
                  <a:lnTo>
                    <a:pt x="2566035" y="50800"/>
                  </a:lnTo>
                  <a:lnTo>
                    <a:pt x="2616835" y="50800"/>
                  </a:lnTo>
                  <a:lnTo>
                    <a:pt x="2616835" y="101600"/>
                  </a:lnTo>
                  <a:lnTo>
                    <a:pt x="50800" y="101600"/>
                  </a:lnTo>
                  <a:close/>
                </a:path>
              </a:pathLst>
            </a:custGeom>
            <a:solidFill>
              <a:srgbClr val="5580C7"/>
            </a:solidFill>
          </p:spPr>
        </p:sp>
      </p:grpSp>
      <p:grpSp>
        <p:nvGrpSpPr>
          <p:cNvPr name="Group 4" id="4"/>
          <p:cNvGrpSpPr/>
          <p:nvPr/>
        </p:nvGrpSpPr>
        <p:grpSpPr>
          <a:xfrm rot="0">
            <a:off x="4369514" y="1028700"/>
            <a:ext cx="9548972" cy="1544498"/>
            <a:chOff x="0" y="0"/>
            <a:chExt cx="2514956" cy="406781"/>
          </a:xfrm>
        </p:grpSpPr>
        <p:sp>
          <p:nvSpPr>
            <p:cNvPr name="Freeform 5" id="5"/>
            <p:cNvSpPr/>
            <p:nvPr/>
          </p:nvSpPr>
          <p:spPr>
            <a:xfrm flipH="false" flipV="false" rot="0">
              <a:off x="0" y="0"/>
              <a:ext cx="2514956" cy="406781"/>
            </a:xfrm>
            <a:custGeom>
              <a:avLst/>
              <a:gdLst/>
              <a:ahLst/>
              <a:cxnLst/>
              <a:rect r="r" b="b" t="t" l="l"/>
              <a:pathLst>
                <a:path h="406781" w="2514956">
                  <a:moveTo>
                    <a:pt x="37295" y="0"/>
                  </a:moveTo>
                  <a:lnTo>
                    <a:pt x="2477661" y="0"/>
                  </a:lnTo>
                  <a:cubicBezTo>
                    <a:pt x="2487552" y="0"/>
                    <a:pt x="2497038" y="3929"/>
                    <a:pt x="2504032" y="10923"/>
                  </a:cubicBezTo>
                  <a:cubicBezTo>
                    <a:pt x="2511026" y="17918"/>
                    <a:pt x="2514956" y="27404"/>
                    <a:pt x="2514956" y="37295"/>
                  </a:cubicBezTo>
                  <a:lnTo>
                    <a:pt x="2514956" y="369486"/>
                  </a:lnTo>
                  <a:cubicBezTo>
                    <a:pt x="2514956" y="379378"/>
                    <a:pt x="2511026" y="388864"/>
                    <a:pt x="2504032" y="395858"/>
                  </a:cubicBezTo>
                  <a:cubicBezTo>
                    <a:pt x="2497038" y="402852"/>
                    <a:pt x="2487552" y="406781"/>
                    <a:pt x="2477661" y="406781"/>
                  </a:cubicBezTo>
                  <a:lnTo>
                    <a:pt x="37295" y="406781"/>
                  </a:lnTo>
                  <a:cubicBezTo>
                    <a:pt x="27404" y="406781"/>
                    <a:pt x="17918" y="402852"/>
                    <a:pt x="10923" y="395858"/>
                  </a:cubicBezTo>
                  <a:cubicBezTo>
                    <a:pt x="3929" y="388864"/>
                    <a:pt x="0" y="379378"/>
                    <a:pt x="0" y="369486"/>
                  </a:cubicBezTo>
                  <a:lnTo>
                    <a:pt x="0" y="37295"/>
                  </a:lnTo>
                  <a:cubicBezTo>
                    <a:pt x="0" y="27404"/>
                    <a:pt x="3929" y="17918"/>
                    <a:pt x="10923" y="10923"/>
                  </a:cubicBezTo>
                  <a:cubicBezTo>
                    <a:pt x="17918" y="3929"/>
                    <a:pt x="27404" y="0"/>
                    <a:pt x="37295" y="0"/>
                  </a:cubicBezTo>
                  <a:close/>
                </a:path>
              </a:pathLst>
            </a:custGeom>
            <a:solidFill>
              <a:srgbClr val="5580C7"/>
            </a:solidFill>
            <a:ln w="123825" cap="rnd">
              <a:solidFill>
                <a:srgbClr val="5580C7"/>
              </a:solidFill>
              <a:prstDash val="solid"/>
              <a:round/>
            </a:ln>
          </p:spPr>
        </p:sp>
        <p:sp>
          <p:nvSpPr>
            <p:cNvPr name="TextBox 6" id="6"/>
            <p:cNvSpPr txBox="true"/>
            <p:nvPr/>
          </p:nvSpPr>
          <p:spPr>
            <a:xfrm>
              <a:off x="0" y="9525"/>
              <a:ext cx="2514956" cy="397256"/>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Sistema de detección de intrusos (IDS)</a:t>
              </a:r>
            </a:p>
          </p:txBody>
        </p:sp>
      </p:grpSp>
      <p:grpSp>
        <p:nvGrpSpPr>
          <p:cNvPr name="Group 7" id="7"/>
          <p:cNvGrpSpPr/>
          <p:nvPr/>
        </p:nvGrpSpPr>
        <p:grpSpPr>
          <a:xfrm rot="0">
            <a:off x="1028700" y="3858349"/>
            <a:ext cx="6999398" cy="1392098"/>
            <a:chOff x="0" y="0"/>
            <a:chExt cx="1843463" cy="366643"/>
          </a:xfrm>
        </p:grpSpPr>
        <p:sp>
          <p:nvSpPr>
            <p:cNvPr name="Freeform 8" id="8"/>
            <p:cNvSpPr/>
            <p:nvPr/>
          </p:nvSpPr>
          <p:spPr>
            <a:xfrm flipH="false" flipV="false" rot="0">
              <a:off x="0" y="0"/>
              <a:ext cx="1843463" cy="366643"/>
            </a:xfrm>
            <a:custGeom>
              <a:avLst/>
              <a:gdLst/>
              <a:ahLst/>
              <a:cxnLst/>
              <a:rect r="r" b="b" t="t" l="l"/>
              <a:pathLst>
                <a:path h="366643" w="1843463">
                  <a:moveTo>
                    <a:pt x="50880" y="0"/>
                  </a:moveTo>
                  <a:lnTo>
                    <a:pt x="1792583" y="0"/>
                  </a:lnTo>
                  <a:cubicBezTo>
                    <a:pt x="1820683" y="0"/>
                    <a:pt x="1843463" y="22780"/>
                    <a:pt x="1843463" y="50880"/>
                  </a:cubicBezTo>
                  <a:lnTo>
                    <a:pt x="1843463" y="315763"/>
                  </a:lnTo>
                  <a:cubicBezTo>
                    <a:pt x="1843463" y="329257"/>
                    <a:pt x="1838103" y="342199"/>
                    <a:pt x="1828561" y="351741"/>
                  </a:cubicBezTo>
                  <a:cubicBezTo>
                    <a:pt x="1819019" y="361282"/>
                    <a:pt x="1806077" y="366643"/>
                    <a:pt x="1792583" y="366643"/>
                  </a:cubicBezTo>
                  <a:lnTo>
                    <a:pt x="50880" y="366643"/>
                  </a:lnTo>
                  <a:cubicBezTo>
                    <a:pt x="37386" y="366643"/>
                    <a:pt x="24444" y="361282"/>
                    <a:pt x="14902" y="351741"/>
                  </a:cubicBezTo>
                  <a:cubicBezTo>
                    <a:pt x="5361" y="342199"/>
                    <a:pt x="0" y="329257"/>
                    <a:pt x="0" y="315763"/>
                  </a:cubicBezTo>
                  <a:lnTo>
                    <a:pt x="0" y="50880"/>
                  </a:lnTo>
                  <a:cubicBezTo>
                    <a:pt x="0" y="37386"/>
                    <a:pt x="5361" y="24444"/>
                    <a:pt x="14902" y="14902"/>
                  </a:cubicBezTo>
                  <a:cubicBezTo>
                    <a:pt x="24444" y="5361"/>
                    <a:pt x="37386" y="0"/>
                    <a:pt x="50880" y="0"/>
                  </a:cubicBezTo>
                  <a:close/>
                </a:path>
              </a:pathLst>
            </a:custGeom>
            <a:solidFill>
              <a:srgbClr val="75A9CF"/>
            </a:solidFill>
            <a:ln w="47625" cap="rnd">
              <a:solidFill>
                <a:srgbClr val="294CBC"/>
              </a:solidFill>
              <a:prstDash val="solid"/>
              <a:round/>
            </a:ln>
          </p:spPr>
        </p:sp>
        <p:sp>
          <p:nvSpPr>
            <p:cNvPr name="TextBox 9" id="9"/>
            <p:cNvSpPr txBox="true"/>
            <p:nvPr/>
          </p:nvSpPr>
          <p:spPr>
            <a:xfrm>
              <a:off x="0" y="9525"/>
              <a:ext cx="1843463" cy="35711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Basado en anomalías IDS</a:t>
              </a:r>
            </a:p>
          </p:txBody>
        </p:sp>
      </p:grpSp>
      <p:grpSp>
        <p:nvGrpSpPr>
          <p:cNvPr name="Group 10" id="10"/>
          <p:cNvGrpSpPr/>
          <p:nvPr/>
        </p:nvGrpSpPr>
        <p:grpSpPr>
          <a:xfrm rot="0">
            <a:off x="11468332" y="3858349"/>
            <a:ext cx="5790968" cy="1392098"/>
            <a:chOff x="0" y="0"/>
            <a:chExt cx="1525193" cy="366643"/>
          </a:xfrm>
        </p:grpSpPr>
        <p:sp>
          <p:nvSpPr>
            <p:cNvPr name="Freeform 11" id="11"/>
            <p:cNvSpPr/>
            <p:nvPr/>
          </p:nvSpPr>
          <p:spPr>
            <a:xfrm flipH="false" flipV="false" rot="0">
              <a:off x="0" y="0"/>
              <a:ext cx="1525193" cy="366643"/>
            </a:xfrm>
            <a:custGeom>
              <a:avLst/>
              <a:gdLst/>
              <a:ahLst/>
              <a:cxnLst/>
              <a:rect r="r" b="b" t="t" l="l"/>
              <a:pathLst>
                <a:path h="366643" w="1525193">
                  <a:moveTo>
                    <a:pt x="61497" y="0"/>
                  </a:moveTo>
                  <a:lnTo>
                    <a:pt x="1463696" y="0"/>
                  </a:lnTo>
                  <a:cubicBezTo>
                    <a:pt x="1480006" y="0"/>
                    <a:pt x="1495648" y="6479"/>
                    <a:pt x="1507181" y="18012"/>
                  </a:cubicBezTo>
                  <a:cubicBezTo>
                    <a:pt x="1518714" y="29545"/>
                    <a:pt x="1525193" y="45187"/>
                    <a:pt x="1525193" y="61497"/>
                  </a:cubicBezTo>
                  <a:lnTo>
                    <a:pt x="1525193" y="305146"/>
                  </a:lnTo>
                  <a:cubicBezTo>
                    <a:pt x="1525193" y="321456"/>
                    <a:pt x="1518714" y="337098"/>
                    <a:pt x="1507181" y="348631"/>
                  </a:cubicBezTo>
                  <a:cubicBezTo>
                    <a:pt x="1495648" y="360164"/>
                    <a:pt x="1480006" y="366643"/>
                    <a:pt x="1463696" y="366643"/>
                  </a:cubicBezTo>
                  <a:lnTo>
                    <a:pt x="61497" y="366643"/>
                  </a:lnTo>
                  <a:cubicBezTo>
                    <a:pt x="45187" y="366643"/>
                    <a:pt x="29545" y="360164"/>
                    <a:pt x="18012" y="348631"/>
                  </a:cubicBezTo>
                  <a:cubicBezTo>
                    <a:pt x="6479" y="337098"/>
                    <a:pt x="0" y="321456"/>
                    <a:pt x="0" y="305146"/>
                  </a:cubicBezTo>
                  <a:lnTo>
                    <a:pt x="0" y="61497"/>
                  </a:lnTo>
                  <a:cubicBezTo>
                    <a:pt x="0" y="45187"/>
                    <a:pt x="6479" y="29545"/>
                    <a:pt x="18012" y="18012"/>
                  </a:cubicBezTo>
                  <a:cubicBezTo>
                    <a:pt x="29545" y="6479"/>
                    <a:pt x="45187" y="0"/>
                    <a:pt x="61497" y="0"/>
                  </a:cubicBezTo>
                  <a:close/>
                </a:path>
              </a:pathLst>
            </a:custGeom>
            <a:solidFill>
              <a:srgbClr val="A2C3FA"/>
            </a:solidFill>
            <a:ln w="47625" cap="rnd">
              <a:solidFill>
                <a:srgbClr val="294CBC"/>
              </a:solidFill>
              <a:prstDash val="solid"/>
              <a:round/>
            </a:ln>
          </p:spPr>
        </p:sp>
        <p:sp>
          <p:nvSpPr>
            <p:cNvPr name="TextBox 12" id="12"/>
            <p:cNvSpPr txBox="true"/>
            <p:nvPr/>
          </p:nvSpPr>
          <p:spPr>
            <a:xfrm>
              <a:off x="0" y="9525"/>
              <a:ext cx="1525193" cy="35711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IDS basados en firmas</a:t>
              </a:r>
            </a:p>
          </p:txBody>
        </p:sp>
      </p:grpSp>
      <p:grpSp>
        <p:nvGrpSpPr>
          <p:cNvPr name="Group 13" id="13"/>
          <p:cNvGrpSpPr/>
          <p:nvPr/>
        </p:nvGrpSpPr>
        <p:grpSpPr>
          <a:xfrm rot="0">
            <a:off x="1028700" y="6535598"/>
            <a:ext cx="3738316" cy="3428438"/>
            <a:chOff x="0" y="0"/>
            <a:chExt cx="984577" cy="902963"/>
          </a:xfrm>
        </p:grpSpPr>
        <p:sp>
          <p:nvSpPr>
            <p:cNvPr name="Freeform 14" id="14"/>
            <p:cNvSpPr/>
            <p:nvPr/>
          </p:nvSpPr>
          <p:spPr>
            <a:xfrm flipH="false" flipV="false" rot="0">
              <a:off x="0" y="0"/>
              <a:ext cx="984577" cy="902963"/>
            </a:xfrm>
            <a:custGeom>
              <a:avLst/>
              <a:gdLst/>
              <a:ahLst/>
              <a:cxnLst/>
              <a:rect r="r" b="b" t="t" l="l"/>
              <a:pathLst>
                <a:path h="902963" w="984577">
                  <a:moveTo>
                    <a:pt x="95264" y="0"/>
                  </a:moveTo>
                  <a:lnTo>
                    <a:pt x="889313" y="0"/>
                  </a:lnTo>
                  <a:cubicBezTo>
                    <a:pt x="914579" y="0"/>
                    <a:pt x="938809" y="10037"/>
                    <a:pt x="956675" y="27902"/>
                  </a:cubicBezTo>
                  <a:cubicBezTo>
                    <a:pt x="974540" y="45768"/>
                    <a:pt x="984577" y="69999"/>
                    <a:pt x="984577" y="95264"/>
                  </a:cubicBezTo>
                  <a:lnTo>
                    <a:pt x="984577" y="807699"/>
                  </a:lnTo>
                  <a:cubicBezTo>
                    <a:pt x="984577" y="860312"/>
                    <a:pt x="941926" y="902963"/>
                    <a:pt x="889313" y="902963"/>
                  </a:cubicBezTo>
                  <a:lnTo>
                    <a:pt x="95264" y="902963"/>
                  </a:lnTo>
                  <a:cubicBezTo>
                    <a:pt x="42651" y="902963"/>
                    <a:pt x="0" y="860312"/>
                    <a:pt x="0" y="807699"/>
                  </a:cubicBezTo>
                  <a:lnTo>
                    <a:pt x="0" y="95264"/>
                  </a:lnTo>
                  <a:cubicBezTo>
                    <a:pt x="0" y="42651"/>
                    <a:pt x="42651" y="0"/>
                    <a:pt x="95264" y="0"/>
                  </a:cubicBezTo>
                  <a:close/>
                </a:path>
              </a:pathLst>
            </a:custGeom>
            <a:solidFill>
              <a:srgbClr val="000000">
                <a:alpha val="0"/>
              </a:srgbClr>
            </a:solidFill>
            <a:ln w="123825" cap="rnd">
              <a:solidFill>
                <a:srgbClr val="004AAD"/>
              </a:solidFill>
              <a:prstDash val="solid"/>
              <a:round/>
            </a:ln>
          </p:spPr>
        </p:sp>
        <p:sp>
          <p:nvSpPr>
            <p:cNvPr name="TextBox 15" id="15"/>
            <p:cNvSpPr txBox="true"/>
            <p:nvPr/>
          </p:nvSpPr>
          <p:spPr>
            <a:xfrm>
              <a:off x="0" y="9525"/>
              <a:ext cx="984577" cy="89343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IDS basados en el aprendizaje automático (ML-IDS)</a:t>
              </a:r>
            </a:p>
          </p:txBody>
        </p:sp>
      </p:grpSp>
      <p:grpSp>
        <p:nvGrpSpPr>
          <p:cNvPr name="Group 16" id="16"/>
          <p:cNvGrpSpPr/>
          <p:nvPr/>
        </p:nvGrpSpPr>
        <p:grpSpPr>
          <a:xfrm rot="0">
            <a:off x="5212983" y="6535598"/>
            <a:ext cx="3804991" cy="3428438"/>
            <a:chOff x="0" y="0"/>
            <a:chExt cx="1002138" cy="902963"/>
          </a:xfrm>
        </p:grpSpPr>
        <p:sp>
          <p:nvSpPr>
            <p:cNvPr name="Freeform 17" id="17"/>
            <p:cNvSpPr/>
            <p:nvPr/>
          </p:nvSpPr>
          <p:spPr>
            <a:xfrm flipH="false" flipV="false" rot="0">
              <a:off x="0" y="0"/>
              <a:ext cx="1002138" cy="902963"/>
            </a:xfrm>
            <a:custGeom>
              <a:avLst/>
              <a:gdLst/>
              <a:ahLst/>
              <a:cxnLst/>
              <a:rect r="r" b="b" t="t" l="l"/>
              <a:pathLst>
                <a:path h="902963" w="1002138">
                  <a:moveTo>
                    <a:pt x="93595" y="0"/>
                  </a:moveTo>
                  <a:lnTo>
                    <a:pt x="908543" y="0"/>
                  </a:lnTo>
                  <a:cubicBezTo>
                    <a:pt x="960234" y="0"/>
                    <a:pt x="1002138" y="41904"/>
                    <a:pt x="1002138" y="93595"/>
                  </a:cubicBezTo>
                  <a:lnTo>
                    <a:pt x="1002138" y="809368"/>
                  </a:lnTo>
                  <a:cubicBezTo>
                    <a:pt x="1002138" y="861059"/>
                    <a:pt x="960234" y="902963"/>
                    <a:pt x="908543" y="902963"/>
                  </a:cubicBezTo>
                  <a:lnTo>
                    <a:pt x="93595" y="902963"/>
                  </a:lnTo>
                  <a:cubicBezTo>
                    <a:pt x="41904" y="902963"/>
                    <a:pt x="0" y="861059"/>
                    <a:pt x="0" y="809368"/>
                  </a:cubicBezTo>
                  <a:lnTo>
                    <a:pt x="0" y="93595"/>
                  </a:lnTo>
                  <a:cubicBezTo>
                    <a:pt x="0" y="41904"/>
                    <a:pt x="41904" y="0"/>
                    <a:pt x="93595" y="0"/>
                  </a:cubicBezTo>
                  <a:close/>
                </a:path>
              </a:pathLst>
            </a:custGeom>
            <a:solidFill>
              <a:srgbClr val="000000">
                <a:alpha val="0"/>
              </a:srgbClr>
            </a:solidFill>
            <a:ln w="123825" cap="rnd">
              <a:solidFill>
                <a:srgbClr val="75A9CF"/>
              </a:solidFill>
              <a:prstDash val="solid"/>
              <a:round/>
            </a:ln>
          </p:spPr>
        </p:sp>
        <p:sp>
          <p:nvSpPr>
            <p:cNvPr name="TextBox 18" id="18"/>
            <p:cNvSpPr txBox="true"/>
            <p:nvPr/>
          </p:nvSpPr>
          <p:spPr>
            <a:xfrm>
              <a:off x="0" y="9525"/>
              <a:ext cx="1002138" cy="89343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IDS basado </a:t>
              </a:r>
            </a:p>
            <a:p>
              <a:pPr algn="ctr">
                <a:lnSpc>
                  <a:spcPts val="4559"/>
                </a:lnSpc>
              </a:pPr>
              <a:r>
                <a:rPr lang="en-US" sz="3799">
                  <a:solidFill>
                    <a:srgbClr val="010C55"/>
                  </a:solidFill>
                  <a:latin typeface="Prompt Light Bold"/>
                </a:rPr>
                <a:t>en el conocimiento (K-IDS)</a:t>
              </a:r>
            </a:p>
          </p:txBody>
        </p:sp>
      </p:grpSp>
      <p:grpSp>
        <p:nvGrpSpPr>
          <p:cNvPr name="Group 19" id="19"/>
          <p:cNvGrpSpPr/>
          <p:nvPr/>
        </p:nvGrpSpPr>
        <p:grpSpPr>
          <a:xfrm rot="0">
            <a:off x="9398975" y="6535598"/>
            <a:ext cx="3738316" cy="3428438"/>
            <a:chOff x="0" y="0"/>
            <a:chExt cx="984577" cy="902963"/>
          </a:xfrm>
        </p:grpSpPr>
        <p:sp>
          <p:nvSpPr>
            <p:cNvPr name="Freeform 20" id="20"/>
            <p:cNvSpPr/>
            <p:nvPr/>
          </p:nvSpPr>
          <p:spPr>
            <a:xfrm flipH="false" flipV="false" rot="0">
              <a:off x="0" y="0"/>
              <a:ext cx="984577" cy="902963"/>
            </a:xfrm>
            <a:custGeom>
              <a:avLst/>
              <a:gdLst/>
              <a:ahLst/>
              <a:cxnLst/>
              <a:rect r="r" b="b" t="t" l="l"/>
              <a:pathLst>
                <a:path h="902963" w="984577">
                  <a:moveTo>
                    <a:pt x="95264" y="0"/>
                  </a:moveTo>
                  <a:lnTo>
                    <a:pt x="889313" y="0"/>
                  </a:lnTo>
                  <a:cubicBezTo>
                    <a:pt x="914579" y="0"/>
                    <a:pt x="938809" y="10037"/>
                    <a:pt x="956675" y="27902"/>
                  </a:cubicBezTo>
                  <a:cubicBezTo>
                    <a:pt x="974540" y="45768"/>
                    <a:pt x="984577" y="69999"/>
                    <a:pt x="984577" y="95264"/>
                  </a:cubicBezTo>
                  <a:lnTo>
                    <a:pt x="984577" y="807699"/>
                  </a:lnTo>
                  <a:cubicBezTo>
                    <a:pt x="984577" y="860312"/>
                    <a:pt x="941926" y="902963"/>
                    <a:pt x="889313" y="902963"/>
                  </a:cubicBezTo>
                  <a:lnTo>
                    <a:pt x="95264" y="902963"/>
                  </a:lnTo>
                  <a:cubicBezTo>
                    <a:pt x="42651" y="902963"/>
                    <a:pt x="0" y="860312"/>
                    <a:pt x="0" y="807699"/>
                  </a:cubicBezTo>
                  <a:lnTo>
                    <a:pt x="0" y="95264"/>
                  </a:lnTo>
                  <a:cubicBezTo>
                    <a:pt x="0" y="42651"/>
                    <a:pt x="42651" y="0"/>
                    <a:pt x="95264" y="0"/>
                  </a:cubicBezTo>
                  <a:close/>
                </a:path>
              </a:pathLst>
            </a:custGeom>
            <a:solidFill>
              <a:srgbClr val="000000">
                <a:alpha val="0"/>
              </a:srgbClr>
            </a:solidFill>
            <a:ln w="123825" cap="rnd">
              <a:solidFill>
                <a:srgbClr val="75A9CF"/>
              </a:solidFill>
              <a:prstDash val="solid"/>
              <a:round/>
            </a:ln>
          </p:spPr>
        </p:sp>
        <p:sp>
          <p:nvSpPr>
            <p:cNvPr name="TextBox 21" id="21"/>
            <p:cNvSpPr txBox="true"/>
            <p:nvPr/>
          </p:nvSpPr>
          <p:spPr>
            <a:xfrm>
              <a:off x="0" y="9525"/>
              <a:ext cx="984577" cy="89343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IDS basado </a:t>
              </a:r>
            </a:p>
            <a:p>
              <a:pPr algn="ctr">
                <a:lnSpc>
                  <a:spcPts val="4559"/>
                </a:lnSpc>
              </a:pPr>
              <a:r>
                <a:rPr lang="en-US" sz="3799">
                  <a:solidFill>
                    <a:srgbClr val="010C55"/>
                  </a:solidFill>
                  <a:latin typeface="Prompt Light Bold"/>
                </a:rPr>
                <a:t>en minería </a:t>
              </a:r>
            </a:p>
            <a:p>
              <a:pPr algn="ctr">
                <a:lnSpc>
                  <a:spcPts val="4559"/>
                </a:lnSpc>
              </a:pPr>
              <a:r>
                <a:rPr lang="en-US" sz="3799">
                  <a:solidFill>
                    <a:srgbClr val="010C55"/>
                  </a:solidFill>
                  <a:latin typeface="Prompt Light Bold"/>
                </a:rPr>
                <a:t>de datos </a:t>
              </a:r>
            </a:p>
            <a:p>
              <a:pPr algn="ctr">
                <a:lnSpc>
                  <a:spcPts val="4559"/>
                </a:lnSpc>
              </a:pPr>
              <a:r>
                <a:rPr lang="en-US" sz="3799">
                  <a:solidFill>
                    <a:srgbClr val="010C55"/>
                  </a:solidFill>
                  <a:latin typeface="Prompt Light Bold"/>
                </a:rPr>
                <a:t>(DM-IDS)</a:t>
              </a:r>
            </a:p>
          </p:txBody>
        </p:sp>
      </p:grpSp>
      <p:grpSp>
        <p:nvGrpSpPr>
          <p:cNvPr name="Group 22" id="22"/>
          <p:cNvGrpSpPr/>
          <p:nvPr/>
        </p:nvGrpSpPr>
        <p:grpSpPr>
          <a:xfrm rot="0">
            <a:off x="13520984" y="6535598"/>
            <a:ext cx="3738316" cy="3428438"/>
            <a:chOff x="0" y="0"/>
            <a:chExt cx="984577" cy="902963"/>
          </a:xfrm>
        </p:grpSpPr>
        <p:sp>
          <p:nvSpPr>
            <p:cNvPr name="Freeform 23" id="23"/>
            <p:cNvSpPr/>
            <p:nvPr/>
          </p:nvSpPr>
          <p:spPr>
            <a:xfrm flipH="false" flipV="false" rot="0">
              <a:off x="0" y="0"/>
              <a:ext cx="984577" cy="902963"/>
            </a:xfrm>
            <a:custGeom>
              <a:avLst/>
              <a:gdLst/>
              <a:ahLst/>
              <a:cxnLst/>
              <a:rect r="r" b="b" t="t" l="l"/>
              <a:pathLst>
                <a:path h="902963" w="984577">
                  <a:moveTo>
                    <a:pt x="95264" y="0"/>
                  </a:moveTo>
                  <a:lnTo>
                    <a:pt x="889313" y="0"/>
                  </a:lnTo>
                  <a:cubicBezTo>
                    <a:pt x="914579" y="0"/>
                    <a:pt x="938809" y="10037"/>
                    <a:pt x="956675" y="27902"/>
                  </a:cubicBezTo>
                  <a:cubicBezTo>
                    <a:pt x="974540" y="45768"/>
                    <a:pt x="984577" y="69999"/>
                    <a:pt x="984577" y="95264"/>
                  </a:cubicBezTo>
                  <a:lnTo>
                    <a:pt x="984577" y="807699"/>
                  </a:lnTo>
                  <a:cubicBezTo>
                    <a:pt x="984577" y="860312"/>
                    <a:pt x="941926" y="902963"/>
                    <a:pt x="889313" y="902963"/>
                  </a:cubicBezTo>
                  <a:lnTo>
                    <a:pt x="95264" y="902963"/>
                  </a:lnTo>
                  <a:cubicBezTo>
                    <a:pt x="42651" y="902963"/>
                    <a:pt x="0" y="860312"/>
                    <a:pt x="0" y="807699"/>
                  </a:cubicBezTo>
                  <a:lnTo>
                    <a:pt x="0" y="95264"/>
                  </a:lnTo>
                  <a:cubicBezTo>
                    <a:pt x="0" y="42651"/>
                    <a:pt x="42651" y="0"/>
                    <a:pt x="95264" y="0"/>
                  </a:cubicBezTo>
                  <a:close/>
                </a:path>
              </a:pathLst>
            </a:custGeom>
            <a:solidFill>
              <a:srgbClr val="000000">
                <a:alpha val="0"/>
              </a:srgbClr>
            </a:solidFill>
            <a:ln w="123825" cap="rnd">
              <a:solidFill>
                <a:srgbClr val="75A9CF"/>
              </a:solidFill>
              <a:prstDash val="solid"/>
              <a:round/>
            </a:ln>
          </p:spPr>
        </p:sp>
        <p:sp>
          <p:nvSpPr>
            <p:cNvPr name="TextBox 24" id="24"/>
            <p:cNvSpPr txBox="true"/>
            <p:nvPr/>
          </p:nvSpPr>
          <p:spPr>
            <a:xfrm>
              <a:off x="0" y="9525"/>
              <a:ext cx="984577" cy="893438"/>
            </a:xfrm>
            <a:prstGeom prst="rect">
              <a:avLst/>
            </a:prstGeom>
          </p:spPr>
          <p:txBody>
            <a:bodyPr anchor="ctr" rtlCol="false" tIns="50800" lIns="50800" bIns="50800" rIns="50800"/>
            <a:lstStyle/>
            <a:p>
              <a:pPr algn="ctr">
                <a:lnSpc>
                  <a:spcPts val="4559"/>
                </a:lnSpc>
              </a:pPr>
              <a:r>
                <a:rPr lang="en-US" sz="3799">
                  <a:solidFill>
                    <a:srgbClr val="010C55"/>
                  </a:solidFill>
                  <a:latin typeface="Prompt Light Bold"/>
                </a:rPr>
                <a:t>IDS basados en anomalías estadísticas (SA-IDS)</a:t>
              </a:r>
            </a:p>
          </p:txBody>
        </p:sp>
      </p:grpSp>
      <p:sp>
        <p:nvSpPr>
          <p:cNvPr name="AutoShape 25" id="25"/>
          <p:cNvSpPr/>
          <p:nvPr/>
        </p:nvSpPr>
        <p:spPr>
          <a:xfrm flipH="true">
            <a:off x="4528399" y="2573198"/>
            <a:ext cx="4615601" cy="1285151"/>
          </a:xfrm>
          <a:prstGeom prst="line">
            <a:avLst/>
          </a:prstGeom>
          <a:ln cap="flat" w="85725">
            <a:solidFill>
              <a:srgbClr val="75A9CF"/>
            </a:solidFill>
            <a:prstDash val="solid"/>
            <a:headEnd type="none" len="sm" w="sm"/>
            <a:tailEnd type="none" len="sm" w="sm"/>
          </a:ln>
        </p:spPr>
      </p:sp>
      <p:sp>
        <p:nvSpPr>
          <p:cNvPr name="AutoShape 26" id="26"/>
          <p:cNvSpPr/>
          <p:nvPr/>
        </p:nvSpPr>
        <p:spPr>
          <a:xfrm>
            <a:off x="9144000" y="2573198"/>
            <a:ext cx="5219816" cy="1285151"/>
          </a:xfrm>
          <a:prstGeom prst="line">
            <a:avLst/>
          </a:prstGeom>
          <a:ln cap="flat" w="85725">
            <a:solidFill>
              <a:srgbClr val="A2C3FA"/>
            </a:solidFill>
            <a:prstDash val="solid"/>
            <a:headEnd type="none" len="sm" w="sm"/>
            <a:tailEnd type="none" len="sm" w="sm"/>
          </a:ln>
        </p:spPr>
      </p:sp>
      <p:sp>
        <p:nvSpPr>
          <p:cNvPr name="AutoShape 27" id="27"/>
          <p:cNvSpPr/>
          <p:nvPr/>
        </p:nvSpPr>
        <p:spPr>
          <a:xfrm flipH="true">
            <a:off x="2897858" y="5250446"/>
            <a:ext cx="1630541" cy="1285151"/>
          </a:xfrm>
          <a:prstGeom prst="line">
            <a:avLst/>
          </a:prstGeom>
          <a:ln cap="flat" w="85725">
            <a:solidFill>
              <a:srgbClr val="294CBC"/>
            </a:solidFill>
            <a:prstDash val="solid"/>
            <a:headEnd type="none" len="sm" w="sm"/>
            <a:tailEnd type="none" len="sm" w="sm"/>
          </a:ln>
        </p:spPr>
      </p:sp>
      <p:sp>
        <p:nvSpPr>
          <p:cNvPr name="AutoShape 28" id="28"/>
          <p:cNvSpPr/>
          <p:nvPr/>
        </p:nvSpPr>
        <p:spPr>
          <a:xfrm>
            <a:off x="4528399" y="5250446"/>
            <a:ext cx="2587080" cy="1285151"/>
          </a:xfrm>
          <a:prstGeom prst="line">
            <a:avLst/>
          </a:prstGeom>
          <a:ln cap="flat" w="85725">
            <a:solidFill>
              <a:srgbClr val="75A9CF"/>
            </a:solidFill>
            <a:prstDash val="solid"/>
            <a:headEnd type="none" len="sm" w="sm"/>
            <a:tailEnd type="none" len="sm" w="sm"/>
          </a:ln>
        </p:spPr>
      </p:sp>
      <p:sp>
        <p:nvSpPr>
          <p:cNvPr name="AutoShape 29" id="29"/>
          <p:cNvSpPr/>
          <p:nvPr/>
        </p:nvSpPr>
        <p:spPr>
          <a:xfrm>
            <a:off x="4528399" y="5250446"/>
            <a:ext cx="6739734" cy="1285151"/>
          </a:xfrm>
          <a:prstGeom prst="line">
            <a:avLst/>
          </a:prstGeom>
          <a:ln cap="flat" w="85725">
            <a:solidFill>
              <a:srgbClr val="75A9CF"/>
            </a:solidFill>
            <a:prstDash val="solid"/>
            <a:headEnd type="none" len="sm" w="sm"/>
            <a:tailEnd type="none" len="sm" w="sm"/>
          </a:ln>
        </p:spPr>
      </p:sp>
      <p:sp>
        <p:nvSpPr>
          <p:cNvPr name="AutoShape 30" id="30"/>
          <p:cNvSpPr/>
          <p:nvPr/>
        </p:nvSpPr>
        <p:spPr>
          <a:xfrm>
            <a:off x="4528399" y="5250446"/>
            <a:ext cx="10861743" cy="1285151"/>
          </a:xfrm>
          <a:prstGeom prst="line">
            <a:avLst/>
          </a:prstGeom>
          <a:ln cap="flat" w="85725">
            <a:solidFill>
              <a:srgbClr val="75A9CF"/>
            </a:solidFill>
            <a:prstDash val="solid"/>
            <a:headEnd type="none" len="sm" w="sm"/>
            <a:tailEnd type="none" len="sm" w="sm"/>
          </a:ln>
        </p:spPr>
      </p:sp>
      <p:grpSp>
        <p:nvGrpSpPr>
          <p:cNvPr name="Group 31" id="31"/>
          <p:cNvGrpSpPr/>
          <p:nvPr/>
        </p:nvGrpSpPr>
        <p:grpSpPr>
          <a:xfrm rot="5400000">
            <a:off x="-1000354" y="-1537788"/>
            <a:ext cx="2000708" cy="5132976"/>
            <a:chOff x="0" y="0"/>
            <a:chExt cx="2667611" cy="6843968"/>
          </a:xfrm>
        </p:grpSpPr>
        <p:sp>
          <p:nvSpPr>
            <p:cNvPr name="Freeform 32" id="32"/>
            <p:cNvSpPr/>
            <p:nvPr/>
          </p:nvSpPr>
          <p:spPr>
            <a:xfrm flipH="false" flipV="false" rot="0">
              <a:off x="0" y="0"/>
              <a:ext cx="2667635" cy="6844030"/>
            </a:xfrm>
            <a:custGeom>
              <a:avLst/>
              <a:gdLst/>
              <a:ahLst/>
              <a:cxnLst/>
              <a:rect r="r" b="b" t="t" l="l"/>
              <a:pathLst>
                <a:path h="6844030" w="2667635">
                  <a:moveTo>
                    <a:pt x="50800" y="0"/>
                  </a:moveTo>
                  <a:lnTo>
                    <a:pt x="2616835" y="0"/>
                  </a:lnTo>
                  <a:cubicBezTo>
                    <a:pt x="2644902" y="0"/>
                    <a:pt x="2667635" y="22733"/>
                    <a:pt x="2667635" y="50800"/>
                  </a:cubicBezTo>
                  <a:lnTo>
                    <a:pt x="2667635" y="6793230"/>
                  </a:lnTo>
                  <a:cubicBezTo>
                    <a:pt x="2667635" y="6821298"/>
                    <a:pt x="2644902" y="6844030"/>
                    <a:pt x="2616835" y="6844030"/>
                  </a:cubicBezTo>
                  <a:lnTo>
                    <a:pt x="50800" y="6844030"/>
                  </a:lnTo>
                  <a:cubicBezTo>
                    <a:pt x="22733" y="6844030"/>
                    <a:pt x="0" y="6821298"/>
                    <a:pt x="0" y="6793230"/>
                  </a:cubicBezTo>
                  <a:lnTo>
                    <a:pt x="0" y="50800"/>
                  </a:lnTo>
                  <a:cubicBezTo>
                    <a:pt x="0" y="22733"/>
                    <a:pt x="22733" y="0"/>
                    <a:pt x="50800" y="0"/>
                  </a:cubicBezTo>
                  <a:moveTo>
                    <a:pt x="50800" y="101600"/>
                  </a:moveTo>
                  <a:lnTo>
                    <a:pt x="50800" y="50800"/>
                  </a:lnTo>
                  <a:lnTo>
                    <a:pt x="101600" y="50800"/>
                  </a:lnTo>
                  <a:lnTo>
                    <a:pt x="101600" y="6793230"/>
                  </a:lnTo>
                  <a:lnTo>
                    <a:pt x="50800" y="6793230"/>
                  </a:lnTo>
                  <a:lnTo>
                    <a:pt x="50800" y="6742430"/>
                  </a:lnTo>
                  <a:lnTo>
                    <a:pt x="2616835" y="6742430"/>
                  </a:lnTo>
                  <a:lnTo>
                    <a:pt x="2616835" y="6793230"/>
                  </a:lnTo>
                  <a:lnTo>
                    <a:pt x="2566035" y="6793230"/>
                  </a:lnTo>
                  <a:lnTo>
                    <a:pt x="2566035" y="50800"/>
                  </a:lnTo>
                  <a:lnTo>
                    <a:pt x="2616835" y="50800"/>
                  </a:lnTo>
                  <a:lnTo>
                    <a:pt x="2616835" y="101600"/>
                  </a:lnTo>
                  <a:lnTo>
                    <a:pt x="50800" y="101600"/>
                  </a:lnTo>
                  <a:close/>
                </a:path>
              </a:pathLst>
            </a:custGeom>
            <a:solidFill>
              <a:srgbClr val="5580C7"/>
            </a:solidFill>
          </p:spPr>
        </p:sp>
      </p:grpSp>
      <p:sp>
        <p:nvSpPr>
          <p:cNvPr name="Freeform 33" id="33"/>
          <p:cNvSpPr/>
          <p:nvPr/>
        </p:nvSpPr>
        <p:spPr>
          <a:xfrm flipH="false" flipV="false" rot="0">
            <a:off x="15135862" y="967335"/>
            <a:ext cx="2123438" cy="2123438"/>
          </a:xfrm>
          <a:custGeom>
            <a:avLst/>
            <a:gdLst/>
            <a:ahLst/>
            <a:cxnLst/>
            <a:rect r="r" b="b" t="t" l="l"/>
            <a:pathLst>
              <a:path h="2123438" w="2123438">
                <a:moveTo>
                  <a:pt x="0" y="0"/>
                </a:moveTo>
                <a:lnTo>
                  <a:pt x="2123438" y="0"/>
                </a:lnTo>
                <a:lnTo>
                  <a:pt x="2123438" y="2123438"/>
                </a:lnTo>
                <a:lnTo>
                  <a:pt x="0" y="2123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191631" y="901379"/>
            <a:ext cx="1674139" cy="1671095"/>
          </a:xfrm>
          <a:custGeom>
            <a:avLst/>
            <a:gdLst/>
            <a:ahLst/>
            <a:cxnLst/>
            <a:rect r="r" b="b" t="t" l="l"/>
            <a:pathLst>
              <a:path h="1671095" w="1674139">
                <a:moveTo>
                  <a:pt x="0" y="0"/>
                </a:moveTo>
                <a:lnTo>
                  <a:pt x="1674138" y="0"/>
                </a:lnTo>
                <a:lnTo>
                  <a:pt x="1674138" y="1671095"/>
                </a:lnTo>
                <a:lnTo>
                  <a:pt x="0" y="16710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5811" y="-22860"/>
            <a:ext cx="19114176" cy="10657261"/>
            <a:chOff x="0" y="0"/>
            <a:chExt cx="24709466" cy="13776960"/>
          </a:xfrm>
        </p:grpSpPr>
        <p:sp>
          <p:nvSpPr>
            <p:cNvPr name="Freeform 3" id="3"/>
            <p:cNvSpPr/>
            <p:nvPr/>
          </p:nvSpPr>
          <p:spPr>
            <a:xfrm flipH="false" flipV="false" rot="0">
              <a:off x="0" y="0"/>
              <a:ext cx="24709465" cy="13776961"/>
            </a:xfrm>
            <a:custGeom>
              <a:avLst/>
              <a:gdLst/>
              <a:ahLst/>
              <a:cxnLst/>
              <a:rect r="r" b="b" t="t" l="l"/>
              <a:pathLst>
                <a:path h="13776961" w="24709465">
                  <a:moveTo>
                    <a:pt x="0" y="0"/>
                  </a:moveTo>
                  <a:lnTo>
                    <a:pt x="24709465" y="0"/>
                  </a:lnTo>
                  <a:lnTo>
                    <a:pt x="24709465" y="13776961"/>
                  </a:lnTo>
                  <a:lnTo>
                    <a:pt x="0" y="13776961"/>
                  </a:lnTo>
                  <a:close/>
                </a:path>
              </a:pathLst>
            </a:custGeom>
            <a:solidFill>
              <a:srgbClr val="5580C7"/>
            </a:solidFill>
          </p:spPr>
        </p:sp>
      </p:grpSp>
      <p:sp>
        <p:nvSpPr>
          <p:cNvPr name="Freeform 4" id="4"/>
          <p:cNvSpPr/>
          <p:nvPr/>
        </p:nvSpPr>
        <p:spPr>
          <a:xfrm flipH="false" flipV="false" rot="0">
            <a:off x="-67677" y="9344787"/>
            <a:ext cx="18355677" cy="1090842"/>
          </a:xfrm>
          <a:custGeom>
            <a:avLst/>
            <a:gdLst/>
            <a:ahLst/>
            <a:cxnLst/>
            <a:rect r="r" b="b" t="t" l="l"/>
            <a:pathLst>
              <a:path h="1090842" w="18355677">
                <a:moveTo>
                  <a:pt x="0" y="0"/>
                </a:moveTo>
                <a:lnTo>
                  <a:pt x="18355677" y="0"/>
                </a:lnTo>
                <a:lnTo>
                  <a:pt x="18355677" y="1090842"/>
                </a:lnTo>
                <a:lnTo>
                  <a:pt x="0" y="1090842"/>
                </a:lnTo>
                <a:lnTo>
                  <a:pt x="0" y="0"/>
                </a:lnTo>
                <a:close/>
              </a:path>
            </a:pathLst>
          </a:custGeom>
          <a:blipFill>
            <a:blip r:embed="rId2"/>
            <a:stretch>
              <a:fillRect l="0" t="-616299" r="0" b="-231157"/>
            </a:stretch>
          </a:blipFill>
        </p:spPr>
      </p:sp>
      <p:sp>
        <p:nvSpPr>
          <p:cNvPr name="Freeform 5" id="5"/>
          <p:cNvSpPr/>
          <p:nvPr/>
        </p:nvSpPr>
        <p:spPr>
          <a:xfrm flipH="false" flipV="false" rot="0">
            <a:off x="1307041" y="4439125"/>
            <a:ext cx="4624725" cy="3698140"/>
          </a:xfrm>
          <a:custGeom>
            <a:avLst/>
            <a:gdLst/>
            <a:ahLst/>
            <a:cxnLst/>
            <a:rect r="r" b="b" t="t" l="l"/>
            <a:pathLst>
              <a:path h="3698140" w="4624725">
                <a:moveTo>
                  <a:pt x="0" y="0"/>
                </a:moveTo>
                <a:lnTo>
                  <a:pt x="4624725" y="0"/>
                </a:lnTo>
                <a:lnTo>
                  <a:pt x="4624725" y="3698139"/>
                </a:lnTo>
                <a:lnTo>
                  <a:pt x="0" y="3698139"/>
                </a:lnTo>
                <a:lnTo>
                  <a:pt x="0" y="0"/>
                </a:lnTo>
                <a:close/>
              </a:path>
            </a:pathLst>
          </a:custGeom>
          <a:blipFill>
            <a:blip r:embed="rId3"/>
            <a:stretch>
              <a:fillRect l="0" t="0" r="0" b="0"/>
            </a:stretch>
          </a:blipFill>
        </p:spPr>
      </p:sp>
      <p:sp>
        <p:nvSpPr>
          <p:cNvPr name="Freeform 6" id="6"/>
          <p:cNvSpPr/>
          <p:nvPr/>
        </p:nvSpPr>
        <p:spPr>
          <a:xfrm flipH="false" flipV="false" rot="0">
            <a:off x="6972533" y="4439125"/>
            <a:ext cx="4401345" cy="4282249"/>
          </a:xfrm>
          <a:custGeom>
            <a:avLst/>
            <a:gdLst/>
            <a:ahLst/>
            <a:cxnLst/>
            <a:rect r="r" b="b" t="t" l="l"/>
            <a:pathLst>
              <a:path h="4282249" w="4401345">
                <a:moveTo>
                  <a:pt x="0" y="0"/>
                </a:moveTo>
                <a:lnTo>
                  <a:pt x="4401345" y="0"/>
                </a:lnTo>
                <a:lnTo>
                  <a:pt x="4401345" y="4282249"/>
                </a:lnTo>
                <a:lnTo>
                  <a:pt x="0" y="4282249"/>
                </a:lnTo>
                <a:lnTo>
                  <a:pt x="0" y="0"/>
                </a:lnTo>
                <a:close/>
              </a:path>
            </a:pathLst>
          </a:custGeom>
          <a:blipFill>
            <a:blip r:embed="rId4"/>
            <a:stretch>
              <a:fillRect l="0" t="0" r="0" b="0"/>
            </a:stretch>
          </a:blipFill>
        </p:spPr>
      </p:sp>
      <p:sp>
        <p:nvSpPr>
          <p:cNvPr name="Freeform 7" id="7"/>
          <p:cNvSpPr/>
          <p:nvPr/>
        </p:nvSpPr>
        <p:spPr>
          <a:xfrm flipH="false" flipV="false" rot="0">
            <a:off x="11833620" y="4439125"/>
            <a:ext cx="5910514" cy="2900127"/>
          </a:xfrm>
          <a:custGeom>
            <a:avLst/>
            <a:gdLst/>
            <a:ahLst/>
            <a:cxnLst/>
            <a:rect r="r" b="b" t="t" l="l"/>
            <a:pathLst>
              <a:path h="2900127" w="5910514">
                <a:moveTo>
                  <a:pt x="0" y="0"/>
                </a:moveTo>
                <a:lnTo>
                  <a:pt x="5910514" y="0"/>
                </a:lnTo>
                <a:lnTo>
                  <a:pt x="5910514" y="2900126"/>
                </a:lnTo>
                <a:lnTo>
                  <a:pt x="0" y="2900126"/>
                </a:lnTo>
                <a:lnTo>
                  <a:pt x="0" y="0"/>
                </a:lnTo>
                <a:close/>
              </a:path>
            </a:pathLst>
          </a:custGeom>
          <a:blipFill>
            <a:blip r:embed="rId5"/>
            <a:stretch>
              <a:fillRect l="-3550" t="0" r="-6133" b="-7914"/>
            </a:stretch>
          </a:blipFill>
        </p:spPr>
      </p:sp>
      <p:sp>
        <p:nvSpPr>
          <p:cNvPr name="AutoShape 8" id="8"/>
          <p:cNvSpPr/>
          <p:nvPr/>
        </p:nvSpPr>
        <p:spPr>
          <a:xfrm>
            <a:off x="6741391" y="1878897"/>
            <a:ext cx="0" cy="7379403"/>
          </a:xfrm>
          <a:prstGeom prst="line">
            <a:avLst/>
          </a:prstGeom>
          <a:ln cap="flat" w="38100">
            <a:solidFill>
              <a:srgbClr val="FFFFFF"/>
            </a:solidFill>
            <a:prstDash val="solid"/>
            <a:headEnd type="none" len="sm" w="sm"/>
            <a:tailEnd type="none" len="sm" w="sm"/>
          </a:ln>
        </p:spPr>
      </p:sp>
      <p:sp>
        <p:nvSpPr>
          <p:cNvPr name="AutoShape 9" id="9"/>
          <p:cNvSpPr/>
          <p:nvPr/>
        </p:nvSpPr>
        <p:spPr>
          <a:xfrm>
            <a:off x="11605020" y="1878897"/>
            <a:ext cx="0" cy="7379403"/>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0" y="2844577"/>
            <a:ext cx="659234" cy="3405130"/>
            <a:chOff x="0" y="0"/>
            <a:chExt cx="878979" cy="4540173"/>
          </a:xfrm>
        </p:grpSpPr>
        <p:sp>
          <p:nvSpPr>
            <p:cNvPr name="Freeform 11" id="11"/>
            <p:cNvSpPr/>
            <p:nvPr/>
          </p:nvSpPr>
          <p:spPr>
            <a:xfrm flipH="false" flipV="false" rot="0">
              <a:off x="0" y="0"/>
              <a:ext cx="878967" cy="4540123"/>
            </a:xfrm>
            <a:custGeom>
              <a:avLst/>
              <a:gdLst/>
              <a:ahLst/>
              <a:cxnLst/>
              <a:rect r="r" b="b" t="t" l="l"/>
              <a:pathLst>
                <a:path h="4540123" w="878967">
                  <a:moveTo>
                    <a:pt x="0" y="0"/>
                  </a:moveTo>
                  <a:lnTo>
                    <a:pt x="878967" y="0"/>
                  </a:lnTo>
                  <a:lnTo>
                    <a:pt x="878967" y="4540123"/>
                  </a:lnTo>
                  <a:lnTo>
                    <a:pt x="0" y="4540123"/>
                  </a:lnTo>
                  <a:close/>
                </a:path>
              </a:pathLst>
            </a:custGeom>
            <a:solidFill>
              <a:srgbClr val="FFFFFF"/>
            </a:solidFill>
          </p:spPr>
        </p:sp>
      </p:grpSp>
      <p:grpSp>
        <p:nvGrpSpPr>
          <p:cNvPr name="Group 12" id="12"/>
          <p:cNvGrpSpPr/>
          <p:nvPr/>
        </p:nvGrpSpPr>
        <p:grpSpPr>
          <a:xfrm rot="0">
            <a:off x="16286816" y="-2376430"/>
            <a:ext cx="659234" cy="3405130"/>
            <a:chOff x="0" y="0"/>
            <a:chExt cx="878979" cy="4540173"/>
          </a:xfrm>
        </p:grpSpPr>
        <p:sp>
          <p:nvSpPr>
            <p:cNvPr name="Freeform 13" id="13"/>
            <p:cNvSpPr/>
            <p:nvPr/>
          </p:nvSpPr>
          <p:spPr>
            <a:xfrm flipH="false" flipV="false" rot="0">
              <a:off x="0" y="0"/>
              <a:ext cx="878967" cy="4540123"/>
            </a:xfrm>
            <a:custGeom>
              <a:avLst/>
              <a:gdLst/>
              <a:ahLst/>
              <a:cxnLst/>
              <a:rect r="r" b="b" t="t" l="l"/>
              <a:pathLst>
                <a:path h="4540123" w="878967">
                  <a:moveTo>
                    <a:pt x="0" y="0"/>
                  </a:moveTo>
                  <a:lnTo>
                    <a:pt x="878967" y="0"/>
                  </a:lnTo>
                  <a:lnTo>
                    <a:pt x="878967" y="4540123"/>
                  </a:lnTo>
                  <a:lnTo>
                    <a:pt x="0" y="4540123"/>
                  </a:lnTo>
                  <a:close/>
                </a:path>
              </a:pathLst>
            </a:custGeom>
            <a:solidFill>
              <a:srgbClr val="FFFFFF"/>
            </a:solidFill>
          </p:spPr>
        </p:sp>
      </p:grpSp>
      <p:grpSp>
        <p:nvGrpSpPr>
          <p:cNvPr name="Group 14" id="14"/>
          <p:cNvGrpSpPr/>
          <p:nvPr/>
        </p:nvGrpSpPr>
        <p:grpSpPr>
          <a:xfrm rot="0">
            <a:off x="10853612" y="9673347"/>
            <a:ext cx="770458" cy="2295190"/>
            <a:chOff x="0" y="0"/>
            <a:chExt cx="1524062" cy="4540173"/>
          </a:xfrm>
        </p:grpSpPr>
        <p:sp>
          <p:nvSpPr>
            <p:cNvPr name="Freeform 15" id="15"/>
            <p:cNvSpPr/>
            <p:nvPr/>
          </p:nvSpPr>
          <p:spPr>
            <a:xfrm flipH="false" flipV="false" rot="0">
              <a:off x="0" y="0"/>
              <a:ext cx="1524041" cy="4540123"/>
            </a:xfrm>
            <a:custGeom>
              <a:avLst/>
              <a:gdLst/>
              <a:ahLst/>
              <a:cxnLst/>
              <a:rect r="r" b="b" t="t" l="l"/>
              <a:pathLst>
                <a:path h="4540123" w="1524041">
                  <a:moveTo>
                    <a:pt x="0" y="0"/>
                  </a:moveTo>
                  <a:lnTo>
                    <a:pt x="1524041" y="0"/>
                  </a:lnTo>
                  <a:lnTo>
                    <a:pt x="1524041" y="4540123"/>
                  </a:lnTo>
                  <a:lnTo>
                    <a:pt x="0" y="4540123"/>
                  </a:lnTo>
                  <a:close/>
                </a:path>
              </a:pathLst>
            </a:custGeom>
            <a:solidFill>
              <a:srgbClr val="FFFFFF"/>
            </a:solidFill>
          </p:spPr>
        </p:sp>
      </p:grpSp>
      <p:grpSp>
        <p:nvGrpSpPr>
          <p:cNvPr name="Group 16" id="16"/>
          <p:cNvGrpSpPr/>
          <p:nvPr/>
        </p:nvGrpSpPr>
        <p:grpSpPr>
          <a:xfrm rot="5400000">
            <a:off x="589601" y="8052664"/>
            <a:ext cx="2000708" cy="5132976"/>
            <a:chOff x="0" y="0"/>
            <a:chExt cx="2667611" cy="6843968"/>
          </a:xfrm>
        </p:grpSpPr>
        <p:sp>
          <p:nvSpPr>
            <p:cNvPr name="Freeform 17" id="17"/>
            <p:cNvSpPr/>
            <p:nvPr/>
          </p:nvSpPr>
          <p:spPr>
            <a:xfrm flipH="false" flipV="false" rot="0">
              <a:off x="0" y="0"/>
              <a:ext cx="2667635" cy="6844030"/>
            </a:xfrm>
            <a:custGeom>
              <a:avLst/>
              <a:gdLst/>
              <a:ahLst/>
              <a:cxnLst/>
              <a:rect r="r" b="b" t="t" l="l"/>
              <a:pathLst>
                <a:path h="6844030" w="2667635">
                  <a:moveTo>
                    <a:pt x="50800" y="0"/>
                  </a:moveTo>
                  <a:lnTo>
                    <a:pt x="2616835" y="0"/>
                  </a:lnTo>
                  <a:cubicBezTo>
                    <a:pt x="2644902" y="0"/>
                    <a:pt x="2667635" y="22733"/>
                    <a:pt x="2667635" y="50800"/>
                  </a:cubicBezTo>
                  <a:lnTo>
                    <a:pt x="2667635" y="6793230"/>
                  </a:lnTo>
                  <a:cubicBezTo>
                    <a:pt x="2667635" y="6821298"/>
                    <a:pt x="2644902" y="6844030"/>
                    <a:pt x="2616835" y="6844030"/>
                  </a:cubicBezTo>
                  <a:lnTo>
                    <a:pt x="50800" y="6844030"/>
                  </a:lnTo>
                  <a:cubicBezTo>
                    <a:pt x="22733" y="6844030"/>
                    <a:pt x="0" y="6821298"/>
                    <a:pt x="0" y="6793230"/>
                  </a:cubicBezTo>
                  <a:lnTo>
                    <a:pt x="0" y="50800"/>
                  </a:lnTo>
                  <a:cubicBezTo>
                    <a:pt x="0" y="22733"/>
                    <a:pt x="22733" y="0"/>
                    <a:pt x="50800" y="0"/>
                  </a:cubicBezTo>
                  <a:moveTo>
                    <a:pt x="50800" y="101600"/>
                  </a:moveTo>
                  <a:lnTo>
                    <a:pt x="50800" y="50800"/>
                  </a:lnTo>
                  <a:lnTo>
                    <a:pt x="101600" y="50800"/>
                  </a:lnTo>
                  <a:lnTo>
                    <a:pt x="101600" y="6793230"/>
                  </a:lnTo>
                  <a:lnTo>
                    <a:pt x="50800" y="6793230"/>
                  </a:lnTo>
                  <a:lnTo>
                    <a:pt x="50800" y="6742430"/>
                  </a:lnTo>
                  <a:lnTo>
                    <a:pt x="2616835" y="6742430"/>
                  </a:lnTo>
                  <a:lnTo>
                    <a:pt x="2616835" y="6793230"/>
                  </a:lnTo>
                  <a:lnTo>
                    <a:pt x="2566035" y="6793230"/>
                  </a:lnTo>
                  <a:lnTo>
                    <a:pt x="2566035" y="50800"/>
                  </a:lnTo>
                  <a:lnTo>
                    <a:pt x="2616835" y="50800"/>
                  </a:lnTo>
                  <a:lnTo>
                    <a:pt x="2616835" y="101600"/>
                  </a:lnTo>
                  <a:lnTo>
                    <a:pt x="50800" y="101600"/>
                  </a:lnTo>
                  <a:close/>
                </a:path>
              </a:pathLst>
            </a:custGeom>
            <a:solidFill>
              <a:srgbClr val="010C55"/>
            </a:solidFill>
          </p:spPr>
        </p:sp>
      </p:grpSp>
      <p:grpSp>
        <p:nvGrpSpPr>
          <p:cNvPr name="Group 18" id="18"/>
          <p:cNvGrpSpPr/>
          <p:nvPr/>
        </p:nvGrpSpPr>
        <p:grpSpPr>
          <a:xfrm rot="5400000">
            <a:off x="-839872" y="8865477"/>
            <a:ext cx="3458736" cy="2843046"/>
            <a:chOff x="0" y="0"/>
            <a:chExt cx="4611648" cy="3790728"/>
          </a:xfrm>
        </p:grpSpPr>
        <p:sp>
          <p:nvSpPr>
            <p:cNvPr name="Freeform 19" id="19"/>
            <p:cNvSpPr/>
            <p:nvPr/>
          </p:nvSpPr>
          <p:spPr>
            <a:xfrm flipH="false" flipV="false" rot="0">
              <a:off x="0" y="0"/>
              <a:ext cx="4611711" cy="3790696"/>
            </a:xfrm>
            <a:custGeom>
              <a:avLst/>
              <a:gdLst/>
              <a:ahLst/>
              <a:cxnLst/>
              <a:rect r="r" b="b" t="t" l="l"/>
              <a:pathLst>
                <a:path h="3790696" w="4611711">
                  <a:moveTo>
                    <a:pt x="40659" y="0"/>
                  </a:moveTo>
                  <a:lnTo>
                    <a:pt x="4571040" y="0"/>
                  </a:lnTo>
                  <a:cubicBezTo>
                    <a:pt x="4593503" y="0"/>
                    <a:pt x="4611711" y="22733"/>
                    <a:pt x="4611711" y="50800"/>
                  </a:cubicBezTo>
                  <a:lnTo>
                    <a:pt x="4611711" y="3739896"/>
                  </a:lnTo>
                  <a:cubicBezTo>
                    <a:pt x="4611711" y="3767963"/>
                    <a:pt x="4593503" y="3790696"/>
                    <a:pt x="4571040" y="3790696"/>
                  </a:cubicBezTo>
                  <a:lnTo>
                    <a:pt x="40659" y="3790696"/>
                  </a:lnTo>
                  <a:cubicBezTo>
                    <a:pt x="18195" y="3790696"/>
                    <a:pt x="0" y="3767963"/>
                    <a:pt x="0" y="3739896"/>
                  </a:cubicBezTo>
                  <a:lnTo>
                    <a:pt x="0" y="50800"/>
                  </a:lnTo>
                  <a:cubicBezTo>
                    <a:pt x="0" y="22733"/>
                    <a:pt x="18195" y="0"/>
                    <a:pt x="40659" y="0"/>
                  </a:cubicBezTo>
                  <a:moveTo>
                    <a:pt x="40659" y="101600"/>
                  </a:moveTo>
                  <a:lnTo>
                    <a:pt x="40659" y="50800"/>
                  </a:lnTo>
                  <a:lnTo>
                    <a:pt x="81317" y="50800"/>
                  </a:lnTo>
                  <a:lnTo>
                    <a:pt x="81317" y="3739896"/>
                  </a:lnTo>
                  <a:lnTo>
                    <a:pt x="40659" y="3739896"/>
                  </a:lnTo>
                  <a:lnTo>
                    <a:pt x="40659" y="3689096"/>
                  </a:lnTo>
                  <a:lnTo>
                    <a:pt x="4571040" y="3689096"/>
                  </a:lnTo>
                  <a:lnTo>
                    <a:pt x="4571040" y="3739896"/>
                  </a:lnTo>
                  <a:lnTo>
                    <a:pt x="4530381" y="3739896"/>
                  </a:lnTo>
                  <a:lnTo>
                    <a:pt x="4530381" y="50800"/>
                  </a:lnTo>
                  <a:lnTo>
                    <a:pt x="4571040" y="50800"/>
                  </a:lnTo>
                  <a:lnTo>
                    <a:pt x="4571040" y="101600"/>
                  </a:lnTo>
                  <a:lnTo>
                    <a:pt x="40659" y="101600"/>
                  </a:lnTo>
                  <a:close/>
                </a:path>
              </a:pathLst>
            </a:custGeom>
            <a:solidFill>
              <a:srgbClr val="FFFFFF"/>
            </a:solidFill>
          </p:spPr>
        </p:sp>
      </p:grpSp>
      <p:sp>
        <p:nvSpPr>
          <p:cNvPr name="TextBox 20" id="20"/>
          <p:cNvSpPr txBox="true"/>
          <p:nvPr/>
        </p:nvSpPr>
        <p:spPr>
          <a:xfrm rot="0">
            <a:off x="1589955" y="2395364"/>
            <a:ext cx="4201664" cy="1379652"/>
          </a:xfrm>
          <a:prstGeom prst="rect">
            <a:avLst/>
          </a:prstGeom>
        </p:spPr>
        <p:txBody>
          <a:bodyPr anchor="t" rtlCol="false" tIns="0" lIns="0" bIns="0" rIns="0">
            <a:spAutoFit/>
          </a:bodyPr>
          <a:lstStyle/>
          <a:p>
            <a:pPr algn="ctr">
              <a:lnSpc>
                <a:spcPts val="5504"/>
              </a:lnSpc>
            </a:pPr>
            <a:r>
              <a:rPr lang="en-US" sz="4077" spc="28">
                <a:solidFill>
                  <a:srgbClr val="FDFDFF"/>
                </a:solidFill>
                <a:latin typeface="Chonburi"/>
              </a:rPr>
              <a:t>Ensamble de Clasificadores</a:t>
            </a:r>
          </a:p>
        </p:txBody>
      </p:sp>
      <p:sp>
        <p:nvSpPr>
          <p:cNvPr name="TextBox 21" id="21"/>
          <p:cNvSpPr txBox="true"/>
          <p:nvPr/>
        </p:nvSpPr>
        <p:spPr>
          <a:xfrm rot="0">
            <a:off x="12688045" y="2395364"/>
            <a:ext cx="4201664" cy="1379652"/>
          </a:xfrm>
          <a:prstGeom prst="rect">
            <a:avLst/>
          </a:prstGeom>
        </p:spPr>
        <p:txBody>
          <a:bodyPr anchor="t" rtlCol="false" tIns="0" lIns="0" bIns="0" rIns="0">
            <a:spAutoFit/>
          </a:bodyPr>
          <a:lstStyle/>
          <a:p>
            <a:pPr algn="ctr">
              <a:lnSpc>
                <a:spcPts val="5504"/>
              </a:lnSpc>
            </a:pPr>
            <a:r>
              <a:rPr lang="en-US" sz="4077" spc="28">
                <a:solidFill>
                  <a:srgbClr val="FDFDFF"/>
                </a:solidFill>
                <a:latin typeface="Chonburi"/>
              </a:rPr>
              <a:t>Clasificadores Individuales</a:t>
            </a:r>
          </a:p>
        </p:txBody>
      </p:sp>
      <p:sp>
        <p:nvSpPr>
          <p:cNvPr name="TextBox 22" id="22"/>
          <p:cNvSpPr txBox="true"/>
          <p:nvPr/>
        </p:nvSpPr>
        <p:spPr>
          <a:xfrm rot="0">
            <a:off x="7081268" y="2395364"/>
            <a:ext cx="4201664" cy="1379652"/>
          </a:xfrm>
          <a:prstGeom prst="rect">
            <a:avLst/>
          </a:prstGeom>
        </p:spPr>
        <p:txBody>
          <a:bodyPr anchor="t" rtlCol="false" tIns="0" lIns="0" bIns="0" rIns="0">
            <a:spAutoFit/>
          </a:bodyPr>
          <a:lstStyle/>
          <a:p>
            <a:pPr algn="ctr">
              <a:lnSpc>
                <a:spcPts val="5504"/>
              </a:lnSpc>
            </a:pPr>
            <a:r>
              <a:rPr lang="en-US" sz="4077" spc="28">
                <a:solidFill>
                  <a:srgbClr val="FDFDFF"/>
                </a:solidFill>
                <a:latin typeface="Chonburi"/>
              </a:rPr>
              <a:t>Clasificadores híbridos</a:t>
            </a:r>
          </a:p>
        </p:txBody>
      </p:sp>
      <p:sp>
        <p:nvSpPr>
          <p:cNvPr name="TextBox 23" id="23"/>
          <p:cNvSpPr txBox="true"/>
          <p:nvPr/>
        </p:nvSpPr>
        <p:spPr>
          <a:xfrm rot="0">
            <a:off x="0" y="516507"/>
            <a:ext cx="4808478" cy="834412"/>
          </a:xfrm>
          <a:prstGeom prst="rect">
            <a:avLst/>
          </a:prstGeom>
        </p:spPr>
        <p:txBody>
          <a:bodyPr anchor="t" rtlCol="false" tIns="0" lIns="0" bIns="0" rIns="0">
            <a:spAutoFit/>
          </a:bodyPr>
          <a:lstStyle/>
          <a:p>
            <a:pPr algn="ctr">
              <a:lnSpc>
                <a:spcPts val="6481"/>
              </a:lnSpc>
            </a:pPr>
            <a:r>
              <a:rPr lang="en-US" sz="6001" spc="45">
                <a:solidFill>
                  <a:srgbClr val="010C55"/>
                </a:solidFill>
                <a:latin typeface="Eyesome Script"/>
              </a:rPr>
              <a:t>Según Autores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48885" y="7033260"/>
            <a:ext cx="7169218" cy="3370382"/>
            <a:chOff x="0" y="0"/>
            <a:chExt cx="9558957" cy="4493843"/>
          </a:xfrm>
        </p:grpSpPr>
        <p:sp>
          <p:nvSpPr>
            <p:cNvPr name="Freeform 3" id="3"/>
            <p:cNvSpPr/>
            <p:nvPr/>
          </p:nvSpPr>
          <p:spPr>
            <a:xfrm flipH="false" flipV="false" rot="0">
              <a:off x="0" y="0"/>
              <a:ext cx="9558909" cy="4493895"/>
            </a:xfrm>
            <a:custGeom>
              <a:avLst/>
              <a:gdLst/>
              <a:ahLst/>
              <a:cxnLst/>
              <a:rect r="r" b="b" t="t" l="l"/>
              <a:pathLst>
                <a:path h="4493895" w="9558909">
                  <a:moveTo>
                    <a:pt x="0" y="0"/>
                  </a:moveTo>
                  <a:lnTo>
                    <a:pt x="9558909" y="0"/>
                  </a:lnTo>
                  <a:lnTo>
                    <a:pt x="9558909" y="4493895"/>
                  </a:lnTo>
                  <a:lnTo>
                    <a:pt x="0" y="4493895"/>
                  </a:lnTo>
                  <a:close/>
                </a:path>
              </a:pathLst>
            </a:custGeom>
            <a:solidFill>
              <a:srgbClr val="5580C7"/>
            </a:solidFill>
          </p:spPr>
        </p:sp>
      </p:grpSp>
      <p:grpSp>
        <p:nvGrpSpPr>
          <p:cNvPr name="Group 4" id="4"/>
          <p:cNvGrpSpPr/>
          <p:nvPr/>
        </p:nvGrpSpPr>
        <p:grpSpPr>
          <a:xfrm rot="0">
            <a:off x="9867316" y="326578"/>
            <a:ext cx="3332356" cy="7482840"/>
            <a:chOff x="0" y="0"/>
            <a:chExt cx="4443141" cy="9977120"/>
          </a:xfrm>
        </p:grpSpPr>
        <p:sp>
          <p:nvSpPr>
            <p:cNvPr name="Freeform 5" id="5"/>
            <p:cNvSpPr/>
            <p:nvPr/>
          </p:nvSpPr>
          <p:spPr>
            <a:xfrm flipH="false" flipV="false" rot="0">
              <a:off x="0" y="0"/>
              <a:ext cx="4443095" cy="9977120"/>
            </a:xfrm>
            <a:custGeom>
              <a:avLst/>
              <a:gdLst/>
              <a:ahLst/>
              <a:cxnLst/>
              <a:rect r="r" b="b" t="t" l="l"/>
              <a:pathLst>
                <a:path h="9977120" w="4443095">
                  <a:moveTo>
                    <a:pt x="50800" y="0"/>
                  </a:moveTo>
                  <a:lnTo>
                    <a:pt x="4392295" y="0"/>
                  </a:lnTo>
                  <a:cubicBezTo>
                    <a:pt x="4420362" y="0"/>
                    <a:pt x="4443095" y="22733"/>
                    <a:pt x="4443095" y="50800"/>
                  </a:cubicBezTo>
                  <a:lnTo>
                    <a:pt x="4443095" y="9926320"/>
                  </a:lnTo>
                  <a:cubicBezTo>
                    <a:pt x="4443095" y="9954387"/>
                    <a:pt x="4420362" y="9977120"/>
                    <a:pt x="4392295" y="9977120"/>
                  </a:cubicBezTo>
                  <a:lnTo>
                    <a:pt x="50800" y="9977120"/>
                  </a:lnTo>
                  <a:cubicBezTo>
                    <a:pt x="22733" y="9977120"/>
                    <a:pt x="0" y="9954387"/>
                    <a:pt x="0" y="9926320"/>
                  </a:cubicBezTo>
                  <a:lnTo>
                    <a:pt x="0" y="50800"/>
                  </a:lnTo>
                  <a:cubicBezTo>
                    <a:pt x="0" y="22733"/>
                    <a:pt x="22733" y="0"/>
                    <a:pt x="50800" y="0"/>
                  </a:cubicBezTo>
                  <a:moveTo>
                    <a:pt x="50800" y="101600"/>
                  </a:moveTo>
                  <a:lnTo>
                    <a:pt x="50800" y="50800"/>
                  </a:lnTo>
                  <a:lnTo>
                    <a:pt x="101600" y="50800"/>
                  </a:lnTo>
                  <a:lnTo>
                    <a:pt x="101600" y="9926320"/>
                  </a:lnTo>
                  <a:lnTo>
                    <a:pt x="50800" y="9926320"/>
                  </a:lnTo>
                  <a:lnTo>
                    <a:pt x="50800" y="9875520"/>
                  </a:lnTo>
                  <a:lnTo>
                    <a:pt x="4392295" y="9875520"/>
                  </a:lnTo>
                  <a:lnTo>
                    <a:pt x="4392295" y="9926320"/>
                  </a:lnTo>
                  <a:lnTo>
                    <a:pt x="4341495" y="9926320"/>
                  </a:lnTo>
                  <a:lnTo>
                    <a:pt x="4341495" y="50800"/>
                  </a:lnTo>
                  <a:lnTo>
                    <a:pt x="4392295" y="50800"/>
                  </a:lnTo>
                  <a:lnTo>
                    <a:pt x="4392295" y="101600"/>
                  </a:lnTo>
                  <a:lnTo>
                    <a:pt x="50800" y="101600"/>
                  </a:lnTo>
                  <a:close/>
                </a:path>
              </a:pathLst>
            </a:custGeom>
            <a:solidFill>
              <a:srgbClr val="5580C7"/>
            </a:solidFill>
          </p:spPr>
        </p:sp>
      </p:grpSp>
      <p:grpSp>
        <p:nvGrpSpPr>
          <p:cNvPr name="Group 6" id="6"/>
          <p:cNvGrpSpPr/>
          <p:nvPr/>
        </p:nvGrpSpPr>
        <p:grpSpPr>
          <a:xfrm rot="0">
            <a:off x="0" y="3456924"/>
            <a:ext cx="659234" cy="3405130"/>
            <a:chOff x="0" y="0"/>
            <a:chExt cx="878979" cy="4540173"/>
          </a:xfrm>
        </p:grpSpPr>
        <p:sp>
          <p:nvSpPr>
            <p:cNvPr name="Freeform 7" id="7"/>
            <p:cNvSpPr/>
            <p:nvPr/>
          </p:nvSpPr>
          <p:spPr>
            <a:xfrm flipH="false" flipV="false" rot="0">
              <a:off x="0" y="0"/>
              <a:ext cx="878967" cy="4540123"/>
            </a:xfrm>
            <a:custGeom>
              <a:avLst/>
              <a:gdLst/>
              <a:ahLst/>
              <a:cxnLst/>
              <a:rect r="r" b="b" t="t" l="l"/>
              <a:pathLst>
                <a:path h="4540123" w="878967">
                  <a:moveTo>
                    <a:pt x="0" y="0"/>
                  </a:moveTo>
                  <a:lnTo>
                    <a:pt x="878967" y="0"/>
                  </a:lnTo>
                  <a:lnTo>
                    <a:pt x="878967" y="4540123"/>
                  </a:lnTo>
                  <a:lnTo>
                    <a:pt x="0" y="4540123"/>
                  </a:lnTo>
                  <a:close/>
                </a:path>
              </a:pathLst>
            </a:custGeom>
            <a:solidFill>
              <a:srgbClr val="5580C7"/>
            </a:solidFill>
          </p:spPr>
        </p:sp>
      </p:grpSp>
      <p:grpSp>
        <p:nvGrpSpPr>
          <p:cNvPr name="Group 8" id="8"/>
          <p:cNvGrpSpPr/>
          <p:nvPr/>
        </p:nvGrpSpPr>
        <p:grpSpPr>
          <a:xfrm rot="0">
            <a:off x="11958364" y="3200350"/>
            <a:ext cx="3550920" cy="6934200"/>
            <a:chOff x="0" y="0"/>
            <a:chExt cx="4734560" cy="9245600"/>
          </a:xfrm>
        </p:grpSpPr>
        <p:sp>
          <p:nvSpPr>
            <p:cNvPr name="Freeform 9" id="9"/>
            <p:cNvSpPr/>
            <p:nvPr/>
          </p:nvSpPr>
          <p:spPr>
            <a:xfrm flipH="false" flipV="false" rot="0">
              <a:off x="0" y="0"/>
              <a:ext cx="4734560" cy="9245600"/>
            </a:xfrm>
            <a:custGeom>
              <a:avLst/>
              <a:gdLst/>
              <a:ahLst/>
              <a:cxnLst/>
              <a:rect r="r" b="b" t="t" l="l"/>
              <a:pathLst>
                <a:path h="9245600" w="4734560">
                  <a:moveTo>
                    <a:pt x="50800" y="0"/>
                  </a:moveTo>
                  <a:lnTo>
                    <a:pt x="4683760" y="0"/>
                  </a:lnTo>
                  <a:cubicBezTo>
                    <a:pt x="4711827" y="0"/>
                    <a:pt x="4734560" y="22733"/>
                    <a:pt x="4734560" y="50800"/>
                  </a:cubicBezTo>
                  <a:lnTo>
                    <a:pt x="4734560" y="9194800"/>
                  </a:lnTo>
                  <a:cubicBezTo>
                    <a:pt x="4734560" y="9222867"/>
                    <a:pt x="4711827" y="9245600"/>
                    <a:pt x="4683760" y="9245600"/>
                  </a:cubicBezTo>
                  <a:lnTo>
                    <a:pt x="50800" y="9245600"/>
                  </a:lnTo>
                  <a:cubicBezTo>
                    <a:pt x="22733" y="9245600"/>
                    <a:pt x="0" y="9222867"/>
                    <a:pt x="0" y="9194800"/>
                  </a:cubicBezTo>
                  <a:lnTo>
                    <a:pt x="0" y="50800"/>
                  </a:lnTo>
                  <a:cubicBezTo>
                    <a:pt x="0" y="22733"/>
                    <a:pt x="22733" y="0"/>
                    <a:pt x="50800" y="0"/>
                  </a:cubicBezTo>
                  <a:moveTo>
                    <a:pt x="50800" y="101600"/>
                  </a:moveTo>
                  <a:lnTo>
                    <a:pt x="50800" y="50800"/>
                  </a:lnTo>
                  <a:lnTo>
                    <a:pt x="101600" y="50800"/>
                  </a:lnTo>
                  <a:lnTo>
                    <a:pt x="101600" y="9194800"/>
                  </a:lnTo>
                  <a:lnTo>
                    <a:pt x="50800" y="9194800"/>
                  </a:lnTo>
                  <a:lnTo>
                    <a:pt x="50800" y="9144000"/>
                  </a:lnTo>
                  <a:lnTo>
                    <a:pt x="4683760" y="9144000"/>
                  </a:lnTo>
                  <a:lnTo>
                    <a:pt x="4683760" y="9194800"/>
                  </a:lnTo>
                  <a:lnTo>
                    <a:pt x="4632960" y="9194800"/>
                  </a:lnTo>
                  <a:lnTo>
                    <a:pt x="4632960" y="50800"/>
                  </a:lnTo>
                  <a:lnTo>
                    <a:pt x="4683760" y="50800"/>
                  </a:lnTo>
                  <a:lnTo>
                    <a:pt x="4683760" y="101600"/>
                  </a:lnTo>
                  <a:lnTo>
                    <a:pt x="50800" y="101600"/>
                  </a:lnTo>
                  <a:close/>
                </a:path>
              </a:pathLst>
            </a:custGeom>
            <a:solidFill>
              <a:srgbClr val="5580C7"/>
            </a:solidFill>
          </p:spPr>
        </p:sp>
      </p:grpSp>
      <p:sp>
        <p:nvSpPr>
          <p:cNvPr name="Freeform 10" id="10"/>
          <p:cNvSpPr/>
          <p:nvPr/>
        </p:nvSpPr>
        <p:spPr>
          <a:xfrm flipH="false" flipV="false" rot="0">
            <a:off x="8901678" y="895613"/>
            <a:ext cx="4871238" cy="7470489"/>
          </a:xfrm>
          <a:custGeom>
            <a:avLst/>
            <a:gdLst/>
            <a:ahLst/>
            <a:cxnLst/>
            <a:rect r="r" b="b" t="t" l="l"/>
            <a:pathLst>
              <a:path h="7470489" w="4871238">
                <a:moveTo>
                  <a:pt x="0" y="0"/>
                </a:moveTo>
                <a:lnTo>
                  <a:pt x="4871238" y="0"/>
                </a:lnTo>
                <a:lnTo>
                  <a:pt x="4871238" y="7470490"/>
                </a:lnTo>
                <a:lnTo>
                  <a:pt x="0" y="7470490"/>
                </a:lnTo>
                <a:lnTo>
                  <a:pt x="0" y="0"/>
                </a:lnTo>
                <a:close/>
              </a:path>
            </a:pathLst>
          </a:custGeom>
          <a:blipFill>
            <a:blip r:embed="rId2"/>
            <a:stretch>
              <a:fillRect l="-116236" t="0" r="0" b="0"/>
            </a:stretch>
          </a:blipFill>
        </p:spPr>
      </p:sp>
      <p:sp>
        <p:nvSpPr>
          <p:cNvPr name="Freeform 11" id="11"/>
          <p:cNvSpPr/>
          <p:nvPr/>
        </p:nvSpPr>
        <p:spPr>
          <a:xfrm flipH="false" flipV="false" rot="0">
            <a:off x="12291280" y="4906651"/>
            <a:ext cx="4889966" cy="4563845"/>
          </a:xfrm>
          <a:custGeom>
            <a:avLst/>
            <a:gdLst/>
            <a:ahLst/>
            <a:cxnLst/>
            <a:rect r="r" b="b" t="t" l="l"/>
            <a:pathLst>
              <a:path h="4563845" w="4889966">
                <a:moveTo>
                  <a:pt x="0" y="0"/>
                </a:moveTo>
                <a:lnTo>
                  <a:pt x="4889966" y="0"/>
                </a:lnTo>
                <a:lnTo>
                  <a:pt x="4889966" y="4563845"/>
                </a:lnTo>
                <a:lnTo>
                  <a:pt x="0" y="4563845"/>
                </a:lnTo>
                <a:lnTo>
                  <a:pt x="0" y="0"/>
                </a:lnTo>
                <a:close/>
              </a:path>
            </a:pathLst>
          </a:custGeom>
          <a:blipFill>
            <a:blip r:embed="rId3"/>
            <a:stretch>
              <a:fillRect l="-26858" t="0" r="-10456" b="0"/>
            </a:stretch>
          </a:blipFill>
        </p:spPr>
      </p:sp>
      <p:grpSp>
        <p:nvGrpSpPr>
          <p:cNvPr name="Group 12" id="12"/>
          <p:cNvGrpSpPr/>
          <p:nvPr/>
        </p:nvGrpSpPr>
        <p:grpSpPr>
          <a:xfrm rot="0">
            <a:off x="13986762" y="7887282"/>
            <a:ext cx="3809412" cy="1121664"/>
            <a:chOff x="0" y="0"/>
            <a:chExt cx="5079216" cy="1495552"/>
          </a:xfrm>
        </p:grpSpPr>
        <p:sp>
          <p:nvSpPr>
            <p:cNvPr name="Freeform 13" id="13"/>
            <p:cNvSpPr/>
            <p:nvPr/>
          </p:nvSpPr>
          <p:spPr>
            <a:xfrm flipH="false" flipV="false" rot="0">
              <a:off x="0" y="0"/>
              <a:ext cx="5079238" cy="1495552"/>
            </a:xfrm>
            <a:custGeom>
              <a:avLst/>
              <a:gdLst/>
              <a:ahLst/>
              <a:cxnLst/>
              <a:rect r="r" b="b" t="t" l="l"/>
              <a:pathLst>
                <a:path h="1495552" w="5079238">
                  <a:moveTo>
                    <a:pt x="0" y="0"/>
                  </a:moveTo>
                  <a:lnTo>
                    <a:pt x="5079238" y="0"/>
                  </a:lnTo>
                  <a:lnTo>
                    <a:pt x="5079238" y="1495552"/>
                  </a:lnTo>
                  <a:lnTo>
                    <a:pt x="0" y="1495552"/>
                  </a:lnTo>
                  <a:close/>
                </a:path>
              </a:pathLst>
            </a:custGeom>
            <a:solidFill>
              <a:srgbClr val="5580C7"/>
            </a:solidFill>
          </p:spPr>
        </p:sp>
      </p:grpSp>
      <p:sp>
        <p:nvSpPr>
          <p:cNvPr name="Freeform 14" id="14"/>
          <p:cNvSpPr/>
          <p:nvPr/>
        </p:nvSpPr>
        <p:spPr>
          <a:xfrm flipH="false" flipV="false" rot="0">
            <a:off x="15118103" y="326578"/>
            <a:ext cx="2356799" cy="2747452"/>
          </a:xfrm>
          <a:custGeom>
            <a:avLst/>
            <a:gdLst/>
            <a:ahLst/>
            <a:cxnLst/>
            <a:rect r="r" b="b" t="t" l="l"/>
            <a:pathLst>
              <a:path h="2747452" w="2356799">
                <a:moveTo>
                  <a:pt x="0" y="0"/>
                </a:moveTo>
                <a:lnTo>
                  <a:pt x="2356799" y="0"/>
                </a:lnTo>
                <a:lnTo>
                  <a:pt x="2356799" y="2747452"/>
                </a:lnTo>
                <a:lnTo>
                  <a:pt x="0" y="2747452"/>
                </a:lnTo>
                <a:lnTo>
                  <a:pt x="0" y="0"/>
                </a:lnTo>
                <a:close/>
              </a:path>
            </a:pathLst>
          </a:custGeom>
          <a:blipFill>
            <a:blip r:embed="rId4"/>
            <a:stretch>
              <a:fillRect l="0" t="0" r="0" b="0"/>
            </a:stretch>
          </a:blipFill>
        </p:spPr>
      </p:sp>
      <p:sp>
        <p:nvSpPr>
          <p:cNvPr name="TextBox 15" id="15"/>
          <p:cNvSpPr txBox="true"/>
          <p:nvPr/>
        </p:nvSpPr>
        <p:spPr>
          <a:xfrm rot="0">
            <a:off x="13623659" y="8454913"/>
            <a:ext cx="4535618" cy="1506107"/>
          </a:xfrm>
          <a:prstGeom prst="rect">
            <a:avLst/>
          </a:prstGeom>
        </p:spPr>
        <p:txBody>
          <a:bodyPr anchor="t" rtlCol="false" tIns="0" lIns="0" bIns="0" rIns="0">
            <a:spAutoFit/>
          </a:bodyPr>
          <a:lstStyle/>
          <a:p>
            <a:pPr algn="ctr">
              <a:lnSpc>
                <a:spcPts val="11556"/>
              </a:lnSpc>
            </a:pPr>
            <a:r>
              <a:rPr lang="en-US" sz="10700" spc="74">
                <a:solidFill>
                  <a:srgbClr val="010C55"/>
                </a:solidFill>
                <a:latin typeface="Eyesome Script"/>
              </a:rPr>
              <a:t>IDS</a:t>
            </a:r>
          </a:p>
        </p:txBody>
      </p:sp>
      <p:sp>
        <p:nvSpPr>
          <p:cNvPr name="TextBox 16" id="16"/>
          <p:cNvSpPr txBox="true"/>
          <p:nvPr/>
        </p:nvSpPr>
        <p:spPr>
          <a:xfrm rot="0">
            <a:off x="7667264" y="8790359"/>
            <a:ext cx="4706884" cy="1741551"/>
          </a:xfrm>
          <a:prstGeom prst="rect">
            <a:avLst/>
          </a:prstGeom>
        </p:spPr>
        <p:txBody>
          <a:bodyPr anchor="t" rtlCol="false" tIns="0" lIns="0" bIns="0" rIns="0">
            <a:spAutoFit/>
          </a:bodyPr>
          <a:lstStyle/>
          <a:p>
            <a:pPr algn="ctr">
              <a:lnSpc>
                <a:spcPts val="13391"/>
              </a:lnSpc>
            </a:pPr>
            <a:r>
              <a:rPr lang="en-US" sz="12399">
                <a:solidFill>
                  <a:srgbClr val="FFFFFF"/>
                </a:solidFill>
                <a:latin typeface="Chonburi Bold"/>
              </a:rPr>
              <a:t>ML</a:t>
            </a:r>
          </a:p>
        </p:txBody>
      </p:sp>
      <p:sp>
        <p:nvSpPr>
          <p:cNvPr name="TextBox 17" id="17"/>
          <p:cNvSpPr txBox="true"/>
          <p:nvPr/>
        </p:nvSpPr>
        <p:spPr>
          <a:xfrm rot="0">
            <a:off x="715278" y="1534267"/>
            <a:ext cx="8186400" cy="1623443"/>
          </a:xfrm>
          <a:prstGeom prst="rect">
            <a:avLst/>
          </a:prstGeom>
        </p:spPr>
        <p:txBody>
          <a:bodyPr anchor="t" rtlCol="false" tIns="0" lIns="0" bIns="0" rIns="0">
            <a:spAutoFit/>
          </a:bodyPr>
          <a:lstStyle/>
          <a:p>
            <a:pPr algn="l">
              <a:lnSpc>
                <a:spcPts val="6372"/>
              </a:lnSpc>
            </a:pPr>
            <a:r>
              <a:rPr lang="en-US" sz="5900">
                <a:solidFill>
                  <a:srgbClr val="000000"/>
                </a:solidFill>
                <a:latin typeface="Chonburi"/>
              </a:rPr>
              <a:t>ALGORITMOS DE ML EMPLEADOS</a:t>
            </a:r>
          </a:p>
        </p:txBody>
      </p:sp>
      <p:sp>
        <p:nvSpPr>
          <p:cNvPr name="TextBox 18" id="18"/>
          <p:cNvSpPr txBox="true"/>
          <p:nvPr/>
        </p:nvSpPr>
        <p:spPr>
          <a:xfrm rot="0">
            <a:off x="1028700" y="3746774"/>
            <a:ext cx="6129610" cy="5072633"/>
          </a:xfrm>
          <a:prstGeom prst="rect">
            <a:avLst/>
          </a:prstGeom>
        </p:spPr>
        <p:txBody>
          <a:bodyPr anchor="t" rtlCol="false" tIns="0" lIns="0" bIns="0" rIns="0">
            <a:spAutoFit/>
          </a:bodyPr>
          <a:lstStyle/>
          <a:p>
            <a:pPr algn="just" marL="885179" indent="-442590" lvl="1">
              <a:lnSpc>
                <a:spcPts val="4427"/>
              </a:lnSpc>
              <a:buFont typeface="Arial"/>
              <a:buChar char="•"/>
            </a:pPr>
            <a:r>
              <a:rPr lang="en-US" sz="4099">
                <a:solidFill>
                  <a:srgbClr val="010C55"/>
                </a:solidFill>
                <a:latin typeface="Prompt Light Light"/>
              </a:rPr>
              <a:t>Random Forest.</a:t>
            </a:r>
          </a:p>
          <a:p>
            <a:pPr algn="just" marL="885179" indent="-442590" lvl="1">
              <a:lnSpc>
                <a:spcPts val="4427"/>
              </a:lnSpc>
              <a:buFont typeface="Arial"/>
              <a:buChar char="•"/>
            </a:pPr>
            <a:r>
              <a:rPr lang="en-US" sz="4099">
                <a:solidFill>
                  <a:srgbClr val="010C55"/>
                </a:solidFill>
                <a:latin typeface="Prompt Light Light"/>
              </a:rPr>
              <a:t>Decision Tree.</a:t>
            </a:r>
          </a:p>
          <a:p>
            <a:pPr marL="885179" indent="-442590" lvl="1">
              <a:lnSpc>
                <a:spcPts val="4427"/>
              </a:lnSpc>
              <a:buFont typeface="Arial"/>
              <a:buChar char="•"/>
            </a:pPr>
            <a:r>
              <a:rPr lang="en-US" sz="4099">
                <a:solidFill>
                  <a:srgbClr val="010C55"/>
                </a:solidFill>
                <a:latin typeface="Prompt Light Light"/>
              </a:rPr>
              <a:t>Support Vector Machine (SVM).</a:t>
            </a:r>
          </a:p>
          <a:p>
            <a:pPr algn="just" marL="885179" indent="-442590" lvl="1">
              <a:lnSpc>
                <a:spcPts val="4427"/>
              </a:lnSpc>
              <a:buFont typeface="Arial"/>
              <a:buChar char="•"/>
            </a:pPr>
            <a:r>
              <a:rPr lang="en-US" sz="4099">
                <a:solidFill>
                  <a:srgbClr val="010C55"/>
                </a:solidFill>
                <a:latin typeface="Prompt Light Light"/>
              </a:rPr>
              <a:t>Regresión Logística.</a:t>
            </a:r>
          </a:p>
          <a:p>
            <a:pPr algn="just" marL="885179" indent="-442590" lvl="1">
              <a:lnSpc>
                <a:spcPts val="4427"/>
              </a:lnSpc>
              <a:buFont typeface="Arial"/>
              <a:buChar char="•"/>
            </a:pPr>
            <a:r>
              <a:rPr lang="en-US" sz="4099">
                <a:solidFill>
                  <a:srgbClr val="010C55"/>
                </a:solidFill>
                <a:latin typeface="Prompt Light Light"/>
              </a:rPr>
              <a:t>AdaBoost.</a:t>
            </a:r>
          </a:p>
          <a:p>
            <a:pPr algn="just" marL="885179" indent="-442590" lvl="1">
              <a:lnSpc>
                <a:spcPts val="4427"/>
              </a:lnSpc>
              <a:buFont typeface="Arial"/>
              <a:buChar char="•"/>
            </a:pPr>
            <a:r>
              <a:rPr lang="en-US" sz="4099">
                <a:solidFill>
                  <a:srgbClr val="010C55"/>
                </a:solidFill>
                <a:latin typeface="Prompt Light Light"/>
              </a:rPr>
              <a:t>XGBoost.</a:t>
            </a:r>
          </a:p>
          <a:p>
            <a:pPr marL="885179" indent="-442590" lvl="1">
              <a:lnSpc>
                <a:spcPts val="4427"/>
              </a:lnSpc>
              <a:buFont typeface="Arial"/>
              <a:buChar char="•"/>
            </a:pPr>
            <a:r>
              <a:rPr lang="en-US" sz="4099">
                <a:solidFill>
                  <a:srgbClr val="010C55"/>
                </a:solidFill>
                <a:latin typeface="Prompt Light Light"/>
              </a:rPr>
              <a:t>K-Nearest Neighbor (KNN).</a:t>
            </a:r>
          </a:p>
        </p:txBody>
      </p:sp>
      <p:sp>
        <p:nvSpPr>
          <p:cNvPr name="TextBox 19" id="19"/>
          <p:cNvSpPr txBox="true"/>
          <p:nvPr/>
        </p:nvSpPr>
        <p:spPr>
          <a:xfrm rot="0">
            <a:off x="0" y="516507"/>
            <a:ext cx="4808478" cy="834412"/>
          </a:xfrm>
          <a:prstGeom prst="rect">
            <a:avLst/>
          </a:prstGeom>
        </p:spPr>
        <p:txBody>
          <a:bodyPr anchor="t" rtlCol="false" tIns="0" lIns="0" bIns="0" rIns="0">
            <a:spAutoFit/>
          </a:bodyPr>
          <a:lstStyle/>
          <a:p>
            <a:pPr algn="ctr">
              <a:lnSpc>
                <a:spcPts val="6481"/>
              </a:lnSpc>
            </a:pPr>
            <a:r>
              <a:rPr lang="en-US" sz="6001" spc="45">
                <a:solidFill>
                  <a:srgbClr val="004AAD"/>
                </a:solidFill>
                <a:latin typeface="Eyesome Script"/>
              </a:rPr>
              <a:t>Según Autores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57408" y="2266674"/>
            <a:ext cx="3792482" cy="7482840"/>
            <a:chOff x="0" y="0"/>
            <a:chExt cx="5056643" cy="9977120"/>
          </a:xfrm>
        </p:grpSpPr>
        <p:sp>
          <p:nvSpPr>
            <p:cNvPr name="Freeform 3" id="3"/>
            <p:cNvSpPr/>
            <p:nvPr/>
          </p:nvSpPr>
          <p:spPr>
            <a:xfrm flipH="false" flipV="false" rot="0">
              <a:off x="0" y="0"/>
              <a:ext cx="5056632" cy="9977120"/>
            </a:xfrm>
            <a:custGeom>
              <a:avLst/>
              <a:gdLst/>
              <a:ahLst/>
              <a:cxnLst/>
              <a:rect r="r" b="b" t="t" l="l"/>
              <a:pathLst>
                <a:path h="9977120" w="5056632">
                  <a:moveTo>
                    <a:pt x="50800" y="0"/>
                  </a:moveTo>
                  <a:lnTo>
                    <a:pt x="5005832" y="0"/>
                  </a:lnTo>
                  <a:cubicBezTo>
                    <a:pt x="5033899" y="0"/>
                    <a:pt x="5056632" y="22733"/>
                    <a:pt x="5056632" y="50800"/>
                  </a:cubicBezTo>
                  <a:lnTo>
                    <a:pt x="5056632" y="9926320"/>
                  </a:lnTo>
                  <a:cubicBezTo>
                    <a:pt x="5056632" y="9954387"/>
                    <a:pt x="5033899" y="9977120"/>
                    <a:pt x="5005832" y="9977120"/>
                  </a:cubicBezTo>
                  <a:lnTo>
                    <a:pt x="50800" y="9977120"/>
                  </a:lnTo>
                  <a:cubicBezTo>
                    <a:pt x="22733" y="9977120"/>
                    <a:pt x="0" y="9954387"/>
                    <a:pt x="0" y="9926320"/>
                  </a:cubicBezTo>
                  <a:lnTo>
                    <a:pt x="0" y="50800"/>
                  </a:lnTo>
                  <a:cubicBezTo>
                    <a:pt x="0" y="22733"/>
                    <a:pt x="22733" y="0"/>
                    <a:pt x="50800" y="0"/>
                  </a:cubicBezTo>
                  <a:moveTo>
                    <a:pt x="50800" y="101600"/>
                  </a:moveTo>
                  <a:lnTo>
                    <a:pt x="50800" y="50800"/>
                  </a:lnTo>
                  <a:lnTo>
                    <a:pt x="101600" y="50800"/>
                  </a:lnTo>
                  <a:lnTo>
                    <a:pt x="101600" y="9926320"/>
                  </a:lnTo>
                  <a:lnTo>
                    <a:pt x="50800" y="9926320"/>
                  </a:lnTo>
                  <a:lnTo>
                    <a:pt x="50800" y="9875520"/>
                  </a:lnTo>
                  <a:lnTo>
                    <a:pt x="5005832" y="9875520"/>
                  </a:lnTo>
                  <a:lnTo>
                    <a:pt x="5005832" y="9926320"/>
                  </a:lnTo>
                  <a:lnTo>
                    <a:pt x="4955032" y="9926320"/>
                  </a:lnTo>
                  <a:lnTo>
                    <a:pt x="4955032" y="50800"/>
                  </a:lnTo>
                  <a:lnTo>
                    <a:pt x="5005832" y="50800"/>
                  </a:lnTo>
                  <a:lnTo>
                    <a:pt x="5005832" y="101600"/>
                  </a:lnTo>
                  <a:lnTo>
                    <a:pt x="50800" y="101600"/>
                  </a:lnTo>
                  <a:close/>
                </a:path>
              </a:pathLst>
            </a:custGeom>
            <a:solidFill>
              <a:srgbClr val="5580C7"/>
            </a:solidFill>
          </p:spPr>
        </p:sp>
      </p:grpSp>
      <p:grpSp>
        <p:nvGrpSpPr>
          <p:cNvPr name="Group 4" id="4"/>
          <p:cNvGrpSpPr/>
          <p:nvPr/>
        </p:nvGrpSpPr>
        <p:grpSpPr>
          <a:xfrm rot="0">
            <a:off x="1281598" y="4624056"/>
            <a:ext cx="3792480" cy="5480174"/>
            <a:chOff x="0" y="0"/>
            <a:chExt cx="5056640" cy="7306899"/>
          </a:xfrm>
        </p:grpSpPr>
        <p:sp>
          <p:nvSpPr>
            <p:cNvPr name="Freeform 5" id="5"/>
            <p:cNvSpPr/>
            <p:nvPr/>
          </p:nvSpPr>
          <p:spPr>
            <a:xfrm flipH="false" flipV="false" rot="0">
              <a:off x="0" y="0"/>
              <a:ext cx="5056632" cy="7306945"/>
            </a:xfrm>
            <a:custGeom>
              <a:avLst/>
              <a:gdLst/>
              <a:ahLst/>
              <a:cxnLst/>
              <a:rect r="r" b="b" t="t" l="l"/>
              <a:pathLst>
                <a:path h="7306945" w="5056632">
                  <a:moveTo>
                    <a:pt x="50800" y="0"/>
                  </a:moveTo>
                  <a:lnTo>
                    <a:pt x="5005832" y="0"/>
                  </a:lnTo>
                  <a:cubicBezTo>
                    <a:pt x="5033899" y="0"/>
                    <a:pt x="5056632" y="22733"/>
                    <a:pt x="5056632" y="50800"/>
                  </a:cubicBezTo>
                  <a:lnTo>
                    <a:pt x="5056632" y="7256145"/>
                  </a:lnTo>
                  <a:cubicBezTo>
                    <a:pt x="5056632" y="7284212"/>
                    <a:pt x="5033899" y="7306945"/>
                    <a:pt x="5005832" y="7306945"/>
                  </a:cubicBezTo>
                  <a:lnTo>
                    <a:pt x="50800" y="7306945"/>
                  </a:lnTo>
                  <a:cubicBezTo>
                    <a:pt x="22733" y="7306945"/>
                    <a:pt x="0" y="7284212"/>
                    <a:pt x="0" y="7256145"/>
                  </a:cubicBezTo>
                  <a:lnTo>
                    <a:pt x="0" y="50800"/>
                  </a:lnTo>
                  <a:cubicBezTo>
                    <a:pt x="0" y="22733"/>
                    <a:pt x="22733" y="0"/>
                    <a:pt x="50800" y="0"/>
                  </a:cubicBezTo>
                  <a:moveTo>
                    <a:pt x="50800" y="101600"/>
                  </a:moveTo>
                  <a:lnTo>
                    <a:pt x="50800" y="50800"/>
                  </a:lnTo>
                  <a:lnTo>
                    <a:pt x="101600" y="50800"/>
                  </a:lnTo>
                  <a:lnTo>
                    <a:pt x="101600" y="7256145"/>
                  </a:lnTo>
                  <a:lnTo>
                    <a:pt x="50800" y="7256145"/>
                  </a:lnTo>
                  <a:lnTo>
                    <a:pt x="50800" y="7205345"/>
                  </a:lnTo>
                  <a:lnTo>
                    <a:pt x="5005832" y="7205345"/>
                  </a:lnTo>
                  <a:lnTo>
                    <a:pt x="5005832" y="7256145"/>
                  </a:lnTo>
                  <a:lnTo>
                    <a:pt x="4955032" y="7256145"/>
                  </a:lnTo>
                  <a:lnTo>
                    <a:pt x="4955032" y="50800"/>
                  </a:lnTo>
                  <a:lnTo>
                    <a:pt x="5005832" y="50800"/>
                  </a:lnTo>
                  <a:lnTo>
                    <a:pt x="5005832" y="101600"/>
                  </a:lnTo>
                  <a:lnTo>
                    <a:pt x="50800" y="101600"/>
                  </a:lnTo>
                  <a:close/>
                </a:path>
              </a:pathLst>
            </a:custGeom>
            <a:solidFill>
              <a:srgbClr val="5580C7"/>
            </a:solidFill>
          </p:spPr>
        </p:sp>
      </p:grpSp>
      <p:grpSp>
        <p:nvGrpSpPr>
          <p:cNvPr name="Group 6" id="6"/>
          <p:cNvGrpSpPr/>
          <p:nvPr/>
        </p:nvGrpSpPr>
        <p:grpSpPr>
          <a:xfrm rot="0">
            <a:off x="-12664" y="0"/>
            <a:ext cx="3813388" cy="7283394"/>
            <a:chOff x="0" y="0"/>
            <a:chExt cx="5084517" cy="9711192"/>
          </a:xfrm>
        </p:grpSpPr>
        <p:sp>
          <p:nvSpPr>
            <p:cNvPr name="Freeform 7" id="7"/>
            <p:cNvSpPr/>
            <p:nvPr/>
          </p:nvSpPr>
          <p:spPr>
            <a:xfrm flipH="false" flipV="false" rot="0">
              <a:off x="0" y="0"/>
              <a:ext cx="5084572" cy="9711182"/>
            </a:xfrm>
            <a:custGeom>
              <a:avLst/>
              <a:gdLst/>
              <a:ahLst/>
              <a:cxnLst/>
              <a:rect r="r" b="b" t="t" l="l"/>
              <a:pathLst>
                <a:path h="9711182" w="5084572">
                  <a:moveTo>
                    <a:pt x="0" y="0"/>
                  </a:moveTo>
                  <a:lnTo>
                    <a:pt x="5084572" y="0"/>
                  </a:lnTo>
                  <a:lnTo>
                    <a:pt x="5084572" y="9711182"/>
                  </a:lnTo>
                  <a:lnTo>
                    <a:pt x="0" y="9711182"/>
                  </a:lnTo>
                  <a:close/>
                </a:path>
              </a:pathLst>
            </a:custGeom>
            <a:solidFill>
              <a:srgbClr val="5580C7"/>
            </a:solidFill>
          </p:spPr>
        </p:sp>
      </p:grpSp>
      <p:sp>
        <p:nvSpPr>
          <p:cNvPr name="Freeform 8" id="8"/>
          <p:cNvSpPr/>
          <p:nvPr/>
        </p:nvSpPr>
        <p:spPr>
          <a:xfrm flipH="false" flipV="false" rot="0">
            <a:off x="1685558" y="1028700"/>
            <a:ext cx="4329172" cy="5940943"/>
          </a:xfrm>
          <a:custGeom>
            <a:avLst/>
            <a:gdLst/>
            <a:ahLst/>
            <a:cxnLst/>
            <a:rect r="r" b="b" t="t" l="l"/>
            <a:pathLst>
              <a:path h="5940943" w="4329172">
                <a:moveTo>
                  <a:pt x="0" y="0"/>
                </a:moveTo>
                <a:lnTo>
                  <a:pt x="4329172" y="0"/>
                </a:lnTo>
                <a:lnTo>
                  <a:pt x="4329172" y="5940943"/>
                </a:lnTo>
                <a:lnTo>
                  <a:pt x="0" y="5940943"/>
                </a:lnTo>
                <a:lnTo>
                  <a:pt x="0" y="0"/>
                </a:lnTo>
                <a:close/>
              </a:path>
            </a:pathLst>
          </a:custGeom>
          <a:blipFill>
            <a:blip r:embed="rId2"/>
            <a:stretch>
              <a:fillRect l="0" t="-9305" r="0" b="0"/>
            </a:stretch>
          </a:blipFill>
        </p:spPr>
      </p:sp>
      <p:sp>
        <p:nvSpPr>
          <p:cNvPr name="Freeform 9" id="9"/>
          <p:cNvSpPr/>
          <p:nvPr/>
        </p:nvSpPr>
        <p:spPr>
          <a:xfrm flipH="false" flipV="false" rot="0">
            <a:off x="5094755" y="2617946"/>
            <a:ext cx="4373336" cy="5258630"/>
          </a:xfrm>
          <a:custGeom>
            <a:avLst/>
            <a:gdLst/>
            <a:ahLst/>
            <a:cxnLst/>
            <a:rect r="r" b="b" t="t" l="l"/>
            <a:pathLst>
              <a:path h="5258630" w="4373336">
                <a:moveTo>
                  <a:pt x="0" y="0"/>
                </a:moveTo>
                <a:lnTo>
                  <a:pt x="4373336" y="0"/>
                </a:lnTo>
                <a:lnTo>
                  <a:pt x="4373336" y="5258631"/>
                </a:lnTo>
                <a:lnTo>
                  <a:pt x="0" y="5258631"/>
                </a:lnTo>
                <a:lnTo>
                  <a:pt x="0" y="0"/>
                </a:lnTo>
                <a:close/>
              </a:path>
            </a:pathLst>
          </a:custGeom>
          <a:blipFill>
            <a:blip r:embed="rId3"/>
            <a:stretch>
              <a:fillRect l="-49704" t="0" r="-41894" b="-3020"/>
            </a:stretch>
          </a:blipFill>
        </p:spPr>
      </p:sp>
      <p:grpSp>
        <p:nvGrpSpPr>
          <p:cNvPr name="Group 10" id="10"/>
          <p:cNvGrpSpPr/>
          <p:nvPr/>
        </p:nvGrpSpPr>
        <p:grpSpPr>
          <a:xfrm rot="0">
            <a:off x="5055474" y="1783580"/>
            <a:ext cx="2072490" cy="2102238"/>
            <a:chOff x="0" y="0"/>
            <a:chExt cx="2763320" cy="2802984"/>
          </a:xfrm>
        </p:grpSpPr>
        <p:sp>
          <p:nvSpPr>
            <p:cNvPr name="Freeform 11" id="11"/>
            <p:cNvSpPr/>
            <p:nvPr/>
          </p:nvSpPr>
          <p:spPr>
            <a:xfrm flipH="false" flipV="false" rot="0">
              <a:off x="0" y="0"/>
              <a:ext cx="2763266" cy="2803017"/>
            </a:xfrm>
            <a:custGeom>
              <a:avLst/>
              <a:gdLst/>
              <a:ahLst/>
              <a:cxnLst/>
              <a:rect r="r" b="b" t="t" l="l"/>
              <a:pathLst>
                <a:path h="2803017" w="2763266">
                  <a:moveTo>
                    <a:pt x="0" y="0"/>
                  </a:moveTo>
                  <a:lnTo>
                    <a:pt x="2763266" y="0"/>
                  </a:lnTo>
                  <a:lnTo>
                    <a:pt x="2763266" y="2803017"/>
                  </a:lnTo>
                  <a:lnTo>
                    <a:pt x="0" y="2803017"/>
                  </a:lnTo>
                  <a:close/>
                </a:path>
              </a:pathLst>
            </a:custGeom>
            <a:solidFill>
              <a:srgbClr val="5580C7"/>
            </a:solidFill>
          </p:spPr>
        </p:sp>
      </p:grpSp>
      <p:grpSp>
        <p:nvGrpSpPr>
          <p:cNvPr name="Group 12" id="12"/>
          <p:cNvGrpSpPr/>
          <p:nvPr/>
        </p:nvGrpSpPr>
        <p:grpSpPr>
          <a:xfrm rot="0">
            <a:off x="4452730" y="7691118"/>
            <a:ext cx="5276438" cy="812302"/>
            <a:chOff x="0" y="0"/>
            <a:chExt cx="7035251" cy="1083069"/>
          </a:xfrm>
        </p:grpSpPr>
        <p:sp>
          <p:nvSpPr>
            <p:cNvPr name="Freeform 13" id="13"/>
            <p:cNvSpPr/>
            <p:nvPr/>
          </p:nvSpPr>
          <p:spPr>
            <a:xfrm flipH="false" flipV="false" rot="0">
              <a:off x="0" y="0"/>
              <a:ext cx="7035292" cy="1083056"/>
            </a:xfrm>
            <a:custGeom>
              <a:avLst/>
              <a:gdLst/>
              <a:ahLst/>
              <a:cxnLst/>
              <a:rect r="r" b="b" t="t" l="l"/>
              <a:pathLst>
                <a:path h="1083056" w="7035292">
                  <a:moveTo>
                    <a:pt x="0" y="0"/>
                  </a:moveTo>
                  <a:lnTo>
                    <a:pt x="7035292" y="0"/>
                  </a:lnTo>
                  <a:lnTo>
                    <a:pt x="7035292" y="1083056"/>
                  </a:lnTo>
                  <a:lnTo>
                    <a:pt x="0" y="1083056"/>
                  </a:lnTo>
                  <a:close/>
                </a:path>
              </a:pathLst>
            </a:custGeom>
            <a:solidFill>
              <a:srgbClr val="5580C7"/>
            </a:solidFill>
          </p:spPr>
        </p:sp>
      </p:grpSp>
      <p:sp>
        <p:nvSpPr>
          <p:cNvPr name="TextBox 14" id="14"/>
          <p:cNvSpPr txBox="true"/>
          <p:nvPr/>
        </p:nvSpPr>
        <p:spPr>
          <a:xfrm rot="0">
            <a:off x="6014730" y="123825"/>
            <a:ext cx="9291598" cy="1517142"/>
          </a:xfrm>
          <a:prstGeom prst="rect">
            <a:avLst/>
          </a:prstGeom>
        </p:spPr>
        <p:txBody>
          <a:bodyPr anchor="t" rtlCol="false" tIns="0" lIns="0" bIns="0" rIns="0">
            <a:spAutoFit/>
          </a:bodyPr>
          <a:lstStyle/>
          <a:p>
            <a:pPr algn="l">
              <a:lnSpc>
                <a:spcPts val="11664"/>
              </a:lnSpc>
            </a:pPr>
            <a:r>
              <a:rPr lang="en-US" sz="10800">
                <a:solidFill>
                  <a:srgbClr val="000000"/>
                </a:solidFill>
                <a:latin typeface="Chonburi"/>
              </a:rPr>
              <a:t>TÉCNICAS</a:t>
            </a:r>
          </a:p>
        </p:txBody>
      </p:sp>
      <p:sp>
        <p:nvSpPr>
          <p:cNvPr name="TextBox 15" id="15"/>
          <p:cNvSpPr txBox="true"/>
          <p:nvPr/>
        </p:nvSpPr>
        <p:spPr>
          <a:xfrm rot="0">
            <a:off x="7253933" y="1869305"/>
            <a:ext cx="4950471" cy="1005095"/>
          </a:xfrm>
          <a:prstGeom prst="rect">
            <a:avLst/>
          </a:prstGeom>
        </p:spPr>
        <p:txBody>
          <a:bodyPr anchor="t" rtlCol="false" tIns="0" lIns="0" bIns="0" rIns="0">
            <a:spAutoFit/>
          </a:bodyPr>
          <a:lstStyle/>
          <a:p>
            <a:pPr algn="ctr">
              <a:lnSpc>
                <a:spcPts val="7777"/>
              </a:lnSpc>
            </a:pPr>
            <a:r>
              <a:rPr lang="en-US" sz="7201" spc="60">
                <a:solidFill>
                  <a:srgbClr val="294CBC"/>
                </a:solidFill>
                <a:latin typeface="Eyesome Script"/>
              </a:rPr>
              <a:t>y Enfoques</a:t>
            </a:r>
          </a:p>
        </p:txBody>
      </p:sp>
      <p:sp>
        <p:nvSpPr>
          <p:cNvPr name="TextBox 16" id="16"/>
          <p:cNvSpPr txBox="true"/>
          <p:nvPr/>
        </p:nvSpPr>
        <p:spPr>
          <a:xfrm rot="0">
            <a:off x="9748218" y="2934186"/>
            <a:ext cx="6538715" cy="671957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Prompt Light Light"/>
              </a:rPr>
              <a:t>Aprendizaje Supervisado y No Supervisado</a:t>
            </a:r>
          </a:p>
          <a:p>
            <a:pPr algn="just" marL="690881" indent="-345440" lvl="1">
              <a:lnSpc>
                <a:spcPts val="4480"/>
              </a:lnSpc>
              <a:buFont typeface="Arial"/>
              <a:buChar char="•"/>
            </a:pPr>
            <a:r>
              <a:rPr lang="en-US" sz="3200">
                <a:solidFill>
                  <a:srgbClr val="000000"/>
                </a:solidFill>
                <a:latin typeface="Prompt Light Light"/>
              </a:rPr>
              <a:t>Enfoque de Conjunto </a:t>
            </a:r>
          </a:p>
          <a:p>
            <a:pPr algn="just" marL="690881" indent="-345440" lvl="1">
              <a:lnSpc>
                <a:spcPts val="4480"/>
              </a:lnSpc>
              <a:buFont typeface="Arial"/>
              <a:buChar char="•"/>
            </a:pPr>
            <a:r>
              <a:rPr lang="en-US" sz="3200">
                <a:solidFill>
                  <a:srgbClr val="000000"/>
                </a:solidFill>
                <a:latin typeface="Prompt Light Light"/>
              </a:rPr>
              <a:t>Selección de Características</a:t>
            </a:r>
          </a:p>
          <a:p>
            <a:pPr algn="just" marL="690881" indent="-345440" lvl="1">
              <a:lnSpc>
                <a:spcPts val="4480"/>
              </a:lnSpc>
              <a:buFont typeface="Arial"/>
              <a:buChar char="•"/>
            </a:pPr>
            <a:r>
              <a:rPr lang="en-US" sz="3200">
                <a:solidFill>
                  <a:srgbClr val="000000"/>
                </a:solidFill>
                <a:latin typeface="Prompt Light Light"/>
              </a:rPr>
              <a:t>Redes Neuronales Artificiales</a:t>
            </a:r>
          </a:p>
          <a:p>
            <a:pPr algn="just" marL="690881" indent="-345440" lvl="1">
              <a:lnSpc>
                <a:spcPts val="4480"/>
              </a:lnSpc>
              <a:buFont typeface="Arial"/>
              <a:buChar char="•"/>
            </a:pPr>
            <a:r>
              <a:rPr lang="en-US" sz="3200">
                <a:solidFill>
                  <a:srgbClr val="000000"/>
                </a:solidFill>
                <a:latin typeface="Prompt Light Light"/>
              </a:rPr>
              <a:t>Técnicas de Clustering</a:t>
            </a:r>
          </a:p>
          <a:p>
            <a:pPr algn="just" marL="690881" indent="-345440" lvl="1">
              <a:lnSpc>
                <a:spcPts val="4480"/>
              </a:lnSpc>
              <a:buFont typeface="Arial"/>
              <a:buChar char="•"/>
            </a:pPr>
            <a:r>
              <a:rPr lang="en-US" sz="3200">
                <a:solidFill>
                  <a:srgbClr val="000000"/>
                </a:solidFill>
                <a:latin typeface="Prompt Light Light"/>
              </a:rPr>
              <a:t>Técnicas de Procesamiento de Datos</a:t>
            </a:r>
          </a:p>
          <a:p>
            <a:pPr algn="just" marL="690881" indent="-345440" lvl="1">
              <a:lnSpc>
                <a:spcPts val="4480"/>
              </a:lnSpc>
              <a:buFont typeface="Arial"/>
              <a:buChar char="•"/>
            </a:pPr>
            <a:r>
              <a:rPr lang="en-US" sz="3200">
                <a:solidFill>
                  <a:srgbClr val="000000"/>
                </a:solidFill>
                <a:latin typeface="Prompt Light Light"/>
              </a:rPr>
              <a:t>Aprendizaje con Datos Desbalanceados.</a:t>
            </a:r>
          </a:p>
          <a:p>
            <a:pPr algn="just" marL="690880" indent="-345440" lvl="1">
              <a:lnSpc>
                <a:spcPts val="4480"/>
              </a:lnSpc>
              <a:buFont typeface="Arial"/>
              <a:buChar char="•"/>
            </a:pPr>
            <a:r>
              <a:rPr lang="en-US" sz="3200">
                <a:solidFill>
                  <a:srgbClr val="000000"/>
                </a:solidFill>
                <a:latin typeface="Prompt Light Light"/>
              </a:rPr>
              <a:t>Selección de Modelos y Algoritmos Óptimos.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85408" y="8724914"/>
            <a:ext cx="2818952" cy="8516165"/>
            <a:chOff x="0" y="0"/>
            <a:chExt cx="3758603" cy="11354886"/>
          </a:xfrm>
        </p:grpSpPr>
        <p:sp>
          <p:nvSpPr>
            <p:cNvPr name="Freeform 3" id="3"/>
            <p:cNvSpPr/>
            <p:nvPr/>
          </p:nvSpPr>
          <p:spPr>
            <a:xfrm flipH="false" flipV="false" rot="0">
              <a:off x="0" y="0"/>
              <a:ext cx="3758565" cy="11354861"/>
            </a:xfrm>
            <a:custGeom>
              <a:avLst/>
              <a:gdLst/>
              <a:ahLst/>
              <a:cxnLst/>
              <a:rect r="r" b="b" t="t" l="l"/>
              <a:pathLst>
                <a:path h="11354861" w="3758565">
                  <a:moveTo>
                    <a:pt x="3707765" y="104099"/>
                  </a:moveTo>
                  <a:lnTo>
                    <a:pt x="50800" y="104099"/>
                  </a:lnTo>
                  <a:lnTo>
                    <a:pt x="50800" y="52050"/>
                  </a:lnTo>
                  <a:lnTo>
                    <a:pt x="101600" y="52050"/>
                  </a:lnTo>
                  <a:lnTo>
                    <a:pt x="101600" y="11302812"/>
                  </a:lnTo>
                  <a:lnTo>
                    <a:pt x="50800" y="11302812"/>
                  </a:lnTo>
                  <a:lnTo>
                    <a:pt x="50800" y="11250762"/>
                  </a:lnTo>
                  <a:lnTo>
                    <a:pt x="3707765" y="11250762"/>
                  </a:lnTo>
                  <a:lnTo>
                    <a:pt x="3707765" y="11302812"/>
                  </a:lnTo>
                  <a:lnTo>
                    <a:pt x="3656965" y="11302812"/>
                  </a:lnTo>
                  <a:lnTo>
                    <a:pt x="3656965" y="52050"/>
                  </a:lnTo>
                  <a:lnTo>
                    <a:pt x="3707765" y="52050"/>
                  </a:lnTo>
                  <a:lnTo>
                    <a:pt x="3707765" y="104099"/>
                  </a:lnTo>
                  <a:moveTo>
                    <a:pt x="3707765" y="0"/>
                  </a:moveTo>
                  <a:cubicBezTo>
                    <a:pt x="3735832" y="0"/>
                    <a:pt x="3758565" y="23292"/>
                    <a:pt x="3758565" y="52050"/>
                  </a:cubicBezTo>
                  <a:lnTo>
                    <a:pt x="3758565" y="11302812"/>
                  </a:lnTo>
                  <a:cubicBezTo>
                    <a:pt x="3758565" y="11331569"/>
                    <a:pt x="3735832" y="11354861"/>
                    <a:pt x="3707765" y="11354861"/>
                  </a:cubicBezTo>
                  <a:lnTo>
                    <a:pt x="50800" y="11354861"/>
                  </a:lnTo>
                  <a:cubicBezTo>
                    <a:pt x="22733" y="11354861"/>
                    <a:pt x="0" y="11331569"/>
                    <a:pt x="0" y="11302812"/>
                  </a:cubicBezTo>
                  <a:lnTo>
                    <a:pt x="0" y="52050"/>
                  </a:lnTo>
                  <a:cubicBezTo>
                    <a:pt x="0" y="23292"/>
                    <a:pt x="22733" y="0"/>
                    <a:pt x="50800" y="0"/>
                  </a:cubicBezTo>
                  <a:lnTo>
                    <a:pt x="3707765" y="0"/>
                  </a:lnTo>
                  <a:close/>
                </a:path>
              </a:pathLst>
            </a:custGeom>
            <a:solidFill>
              <a:srgbClr val="5580C7"/>
            </a:solidFill>
          </p:spPr>
        </p:sp>
      </p:grpSp>
      <p:grpSp>
        <p:nvGrpSpPr>
          <p:cNvPr name="Group 4" id="4"/>
          <p:cNvGrpSpPr/>
          <p:nvPr/>
        </p:nvGrpSpPr>
        <p:grpSpPr>
          <a:xfrm rot="0">
            <a:off x="-666720" y="7997202"/>
            <a:ext cx="1479964" cy="2944310"/>
            <a:chOff x="0" y="0"/>
            <a:chExt cx="1973285" cy="3925747"/>
          </a:xfrm>
        </p:grpSpPr>
        <p:sp>
          <p:nvSpPr>
            <p:cNvPr name="Freeform 5" id="5"/>
            <p:cNvSpPr/>
            <p:nvPr/>
          </p:nvSpPr>
          <p:spPr>
            <a:xfrm flipH="false" flipV="false" rot="0">
              <a:off x="0" y="0"/>
              <a:ext cx="1973326" cy="3925697"/>
            </a:xfrm>
            <a:custGeom>
              <a:avLst/>
              <a:gdLst/>
              <a:ahLst/>
              <a:cxnLst/>
              <a:rect r="r" b="b" t="t" l="l"/>
              <a:pathLst>
                <a:path h="3925697" w="1973326">
                  <a:moveTo>
                    <a:pt x="1922526" y="101600"/>
                  </a:moveTo>
                  <a:lnTo>
                    <a:pt x="50800" y="101600"/>
                  </a:lnTo>
                  <a:lnTo>
                    <a:pt x="50800" y="50800"/>
                  </a:lnTo>
                  <a:lnTo>
                    <a:pt x="101600" y="50800"/>
                  </a:lnTo>
                  <a:lnTo>
                    <a:pt x="101600" y="3874897"/>
                  </a:lnTo>
                  <a:lnTo>
                    <a:pt x="50800" y="3874897"/>
                  </a:lnTo>
                  <a:lnTo>
                    <a:pt x="50800" y="3824097"/>
                  </a:lnTo>
                  <a:lnTo>
                    <a:pt x="1922526" y="3824097"/>
                  </a:lnTo>
                  <a:lnTo>
                    <a:pt x="1922526" y="3874897"/>
                  </a:lnTo>
                  <a:lnTo>
                    <a:pt x="1871726" y="3874897"/>
                  </a:lnTo>
                  <a:lnTo>
                    <a:pt x="1871726" y="50800"/>
                  </a:lnTo>
                  <a:lnTo>
                    <a:pt x="1922526" y="50800"/>
                  </a:lnTo>
                  <a:lnTo>
                    <a:pt x="1922526" y="101600"/>
                  </a:lnTo>
                  <a:moveTo>
                    <a:pt x="1922526" y="0"/>
                  </a:moveTo>
                  <a:cubicBezTo>
                    <a:pt x="1950593" y="0"/>
                    <a:pt x="1973326" y="22733"/>
                    <a:pt x="1973326" y="50800"/>
                  </a:cubicBezTo>
                  <a:lnTo>
                    <a:pt x="1973326" y="3874897"/>
                  </a:lnTo>
                  <a:cubicBezTo>
                    <a:pt x="1973326" y="3902964"/>
                    <a:pt x="1950593" y="3925697"/>
                    <a:pt x="1922526" y="3925697"/>
                  </a:cubicBezTo>
                  <a:lnTo>
                    <a:pt x="50800" y="3925697"/>
                  </a:lnTo>
                  <a:cubicBezTo>
                    <a:pt x="22733" y="3925697"/>
                    <a:pt x="0" y="3902964"/>
                    <a:pt x="0" y="3874897"/>
                  </a:cubicBezTo>
                  <a:lnTo>
                    <a:pt x="0" y="50800"/>
                  </a:lnTo>
                  <a:cubicBezTo>
                    <a:pt x="0" y="22733"/>
                    <a:pt x="22733" y="0"/>
                    <a:pt x="50800" y="0"/>
                  </a:cubicBezTo>
                  <a:lnTo>
                    <a:pt x="1922526" y="0"/>
                  </a:lnTo>
                  <a:close/>
                </a:path>
              </a:pathLst>
            </a:custGeom>
            <a:solidFill>
              <a:srgbClr val="5580C7"/>
            </a:solidFill>
          </p:spPr>
        </p:sp>
      </p:grpSp>
      <p:grpSp>
        <p:nvGrpSpPr>
          <p:cNvPr name="Group 6" id="6"/>
          <p:cNvGrpSpPr/>
          <p:nvPr/>
        </p:nvGrpSpPr>
        <p:grpSpPr>
          <a:xfrm rot="0">
            <a:off x="-2539418" y="9452626"/>
            <a:ext cx="2951818" cy="2167874"/>
            <a:chOff x="0" y="0"/>
            <a:chExt cx="3935757" cy="2890499"/>
          </a:xfrm>
        </p:grpSpPr>
        <p:sp>
          <p:nvSpPr>
            <p:cNvPr name="Freeform 7" id="7"/>
            <p:cNvSpPr/>
            <p:nvPr/>
          </p:nvSpPr>
          <p:spPr>
            <a:xfrm flipH="false" flipV="false" rot="0">
              <a:off x="0" y="0"/>
              <a:ext cx="3935730" cy="2890520"/>
            </a:xfrm>
            <a:custGeom>
              <a:avLst/>
              <a:gdLst/>
              <a:ahLst/>
              <a:cxnLst/>
              <a:rect r="r" b="b" t="t" l="l"/>
              <a:pathLst>
                <a:path h="2890520" w="3935730">
                  <a:moveTo>
                    <a:pt x="3884930" y="101600"/>
                  </a:moveTo>
                  <a:lnTo>
                    <a:pt x="50800" y="101600"/>
                  </a:lnTo>
                  <a:lnTo>
                    <a:pt x="50800" y="50800"/>
                  </a:lnTo>
                  <a:lnTo>
                    <a:pt x="101600" y="50800"/>
                  </a:lnTo>
                  <a:lnTo>
                    <a:pt x="101600" y="2839720"/>
                  </a:lnTo>
                  <a:lnTo>
                    <a:pt x="50800" y="2839720"/>
                  </a:lnTo>
                  <a:lnTo>
                    <a:pt x="50800" y="2788920"/>
                  </a:lnTo>
                  <a:lnTo>
                    <a:pt x="3884930" y="2788920"/>
                  </a:lnTo>
                  <a:lnTo>
                    <a:pt x="3884930" y="2839720"/>
                  </a:lnTo>
                  <a:lnTo>
                    <a:pt x="3834130" y="2839720"/>
                  </a:lnTo>
                  <a:lnTo>
                    <a:pt x="3834130" y="50800"/>
                  </a:lnTo>
                  <a:lnTo>
                    <a:pt x="3884930" y="50800"/>
                  </a:lnTo>
                  <a:lnTo>
                    <a:pt x="3884930" y="101600"/>
                  </a:lnTo>
                  <a:moveTo>
                    <a:pt x="3884930" y="0"/>
                  </a:moveTo>
                  <a:cubicBezTo>
                    <a:pt x="3912997" y="0"/>
                    <a:pt x="3935730" y="22733"/>
                    <a:pt x="3935730" y="50800"/>
                  </a:cubicBezTo>
                  <a:lnTo>
                    <a:pt x="3935730" y="2839720"/>
                  </a:lnTo>
                  <a:cubicBezTo>
                    <a:pt x="3935730" y="2867787"/>
                    <a:pt x="3912997" y="2890520"/>
                    <a:pt x="3884930" y="2890520"/>
                  </a:cubicBezTo>
                  <a:lnTo>
                    <a:pt x="50800" y="2890520"/>
                  </a:lnTo>
                  <a:cubicBezTo>
                    <a:pt x="22733" y="2890520"/>
                    <a:pt x="0" y="2867787"/>
                    <a:pt x="0" y="2839720"/>
                  </a:cubicBezTo>
                  <a:lnTo>
                    <a:pt x="0" y="50800"/>
                  </a:lnTo>
                  <a:cubicBezTo>
                    <a:pt x="0" y="22733"/>
                    <a:pt x="22733" y="0"/>
                    <a:pt x="50800" y="0"/>
                  </a:cubicBezTo>
                  <a:lnTo>
                    <a:pt x="3884930" y="0"/>
                  </a:lnTo>
                  <a:close/>
                </a:path>
              </a:pathLst>
            </a:custGeom>
            <a:solidFill>
              <a:srgbClr val="5580C7"/>
            </a:solidFill>
          </p:spPr>
        </p:sp>
      </p:grpSp>
      <p:grpSp>
        <p:nvGrpSpPr>
          <p:cNvPr name="Group 8" id="8"/>
          <p:cNvGrpSpPr/>
          <p:nvPr/>
        </p:nvGrpSpPr>
        <p:grpSpPr>
          <a:xfrm rot="0">
            <a:off x="-1351416" y="8724914"/>
            <a:ext cx="2601914" cy="2167874"/>
            <a:chOff x="0" y="0"/>
            <a:chExt cx="3469219" cy="2890499"/>
          </a:xfrm>
        </p:grpSpPr>
        <p:sp>
          <p:nvSpPr>
            <p:cNvPr name="Freeform 9" id="9"/>
            <p:cNvSpPr/>
            <p:nvPr/>
          </p:nvSpPr>
          <p:spPr>
            <a:xfrm flipH="false" flipV="false" rot="0">
              <a:off x="0" y="0"/>
              <a:ext cx="3469259" cy="2890520"/>
            </a:xfrm>
            <a:custGeom>
              <a:avLst/>
              <a:gdLst/>
              <a:ahLst/>
              <a:cxnLst/>
              <a:rect r="r" b="b" t="t" l="l"/>
              <a:pathLst>
                <a:path h="2890520" w="3469259">
                  <a:moveTo>
                    <a:pt x="3418459" y="101600"/>
                  </a:moveTo>
                  <a:lnTo>
                    <a:pt x="50800" y="101600"/>
                  </a:lnTo>
                  <a:lnTo>
                    <a:pt x="50800" y="50800"/>
                  </a:lnTo>
                  <a:lnTo>
                    <a:pt x="101600" y="50800"/>
                  </a:lnTo>
                  <a:lnTo>
                    <a:pt x="101600" y="2839720"/>
                  </a:lnTo>
                  <a:lnTo>
                    <a:pt x="50800" y="2839720"/>
                  </a:lnTo>
                  <a:lnTo>
                    <a:pt x="50800" y="2788920"/>
                  </a:lnTo>
                  <a:lnTo>
                    <a:pt x="3418459" y="2788920"/>
                  </a:lnTo>
                  <a:lnTo>
                    <a:pt x="3418459" y="2839720"/>
                  </a:lnTo>
                  <a:lnTo>
                    <a:pt x="3367659" y="2839720"/>
                  </a:lnTo>
                  <a:lnTo>
                    <a:pt x="3367659" y="50800"/>
                  </a:lnTo>
                  <a:lnTo>
                    <a:pt x="3418459" y="50800"/>
                  </a:lnTo>
                  <a:lnTo>
                    <a:pt x="3418459" y="101600"/>
                  </a:lnTo>
                  <a:moveTo>
                    <a:pt x="3418459" y="0"/>
                  </a:moveTo>
                  <a:cubicBezTo>
                    <a:pt x="3446526" y="0"/>
                    <a:pt x="3469259" y="22733"/>
                    <a:pt x="3469259" y="50800"/>
                  </a:cubicBezTo>
                  <a:lnTo>
                    <a:pt x="3469259" y="2839720"/>
                  </a:lnTo>
                  <a:cubicBezTo>
                    <a:pt x="3469259" y="2867787"/>
                    <a:pt x="3446526" y="2890520"/>
                    <a:pt x="3418459" y="2890520"/>
                  </a:cubicBezTo>
                  <a:lnTo>
                    <a:pt x="50800" y="2890520"/>
                  </a:lnTo>
                  <a:cubicBezTo>
                    <a:pt x="22733" y="2890520"/>
                    <a:pt x="0" y="2867787"/>
                    <a:pt x="0" y="2839720"/>
                  </a:cubicBezTo>
                  <a:lnTo>
                    <a:pt x="0" y="50800"/>
                  </a:lnTo>
                  <a:cubicBezTo>
                    <a:pt x="0" y="22733"/>
                    <a:pt x="22733" y="0"/>
                    <a:pt x="50800" y="0"/>
                  </a:cubicBezTo>
                  <a:lnTo>
                    <a:pt x="3418459" y="0"/>
                  </a:lnTo>
                  <a:close/>
                </a:path>
              </a:pathLst>
            </a:custGeom>
            <a:solidFill>
              <a:srgbClr val="5580C7"/>
            </a:solidFill>
          </p:spPr>
        </p:sp>
      </p:grpSp>
      <p:grpSp>
        <p:nvGrpSpPr>
          <p:cNvPr name="Group 10" id="10"/>
          <p:cNvGrpSpPr/>
          <p:nvPr/>
        </p:nvGrpSpPr>
        <p:grpSpPr>
          <a:xfrm rot="0">
            <a:off x="6026064" y="-42399"/>
            <a:ext cx="6235873" cy="10287000"/>
            <a:chOff x="0" y="0"/>
            <a:chExt cx="1642370" cy="2709333"/>
          </a:xfrm>
        </p:grpSpPr>
        <p:sp>
          <p:nvSpPr>
            <p:cNvPr name="Freeform 11" id="11"/>
            <p:cNvSpPr/>
            <p:nvPr/>
          </p:nvSpPr>
          <p:spPr>
            <a:xfrm flipH="false" flipV="false" rot="0">
              <a:off x="0" y="0"/>
              <a:ext cx="1642370" cy="2709333"/>
            </a:xfrm>
            <a:custGeom>
              <a:avLst/>
              <a:gdLst/>
              <a:ahLst/>
              <a:cxnLst/>
              <a:rect r="r" b="b" t="t" l="l"/>
              <a:pathLst>
                <a:path h="2709333" w="1642370">
                  <a:moveTo>
                    <a:pt x="0" y="0"/>
                  </a:moveTo>
                  <a:lnTo>
                    <a:pt x="1642370" y="0"/>
                  </a:lnTo>
                  <a:lnTo>
                    <a:pt x="1642370" y="2709333"/>
                  </a:lnTo>
                  <a:lnTo>
                    <a:pt x="0" y="2709333"/>
                  </a:lnTo>
                  <a:close/>
                </a:path>
              </a:pathLst>
            </a:custGeom>
            <a:solidFill>
              <a:srgbClr val="0C132F"/>
            </a:solidFill>
          </p:spPr>
        </p:sp>
        <p:sp>
          <p:nvSpPr>
            <p:cNvPr name="TextBox 12" id="12"/>
            <p:cNvSpPr txBox="true"/>
            <p:nvPr/>
          </p:nvSpPr>
          <p:spPr>
            <a:xfrm>
              <a:off x="0" y="-9525"/>
              <a:ext cx="1642370" cy="2718858"/>
            </a:xfrm>
            <a:prstGeom prst="rect">
              <a:avLst/>
            </a:prstGeom>
          </p:spPr>
          <p:txBody>
            <a:bodyPr anchor="ctr" rtlCol="false" tIns="50800" lIns="50800" bIns="50800" rIns="50800"/>
            <a:lstStyle/>
            <a:p>
              <a:pPr algn="ctr">
                <a:lnSpc>
                  <a:spcPts val="2400"/>
                </a:lnSpc>
              </a:pPr>
            </a:p>
          </p:txBody>
        </p:sp>
      </p:grpSp>
      <p:sp>
        <p:nvSpPr>
          <p:cNvPr name="Freeform 13" id="13"/>
          <p:cNvSpPr/>
          <p:nvPr/>
        </p:nvSpPr>
        <p:spPr>
          <a:xfrm flipH="false" flipV="false" rot="0">
            <a:off x="2064941" y="1371178"/>
            <a:ext cx="1787896" cy="2179531"/>
          </a:xfrm>
          <a:custGeom>
            <a:avLst/>
            <a:gdLst/>
            <a:ahLst/>
            <a:cxnLst/>
            <a:rect r="r" b="b" t="t" l="l"/>
            <a:pathLst>
              <a:path h="2179531" w="1787896">
                <a:moveTo>
                  <a:pt x="0" y="0"/>
                </a:moveTo>
                <a:lnTo>
                  <a:pt x="1787896" y="0"/>
                </a:lnTo>
                <a:lnTo>
                  <a:pt x="1787896" y="2179531"/>
                </a:lnTo>
                <a:lnTo>
                  <a:pt x="0" y="2179531"/>
                </a:lnTo>
                <a:lnTo>
                  <a:pt x="0" y="0"/>
                </a:lnTo>
                <a:close/>
              </a:path>
            </a:pathLst>
          </a:custGeom>
          <a:blipFill>
            <a:blip r:embed="rId2"/>
            <a:stretch>
              <a:fillRect l="0" t="0" r="0" b="0"/>
            </a:stretch>
          </a:blipFill>
        </p:spPr>
      </p:sp>
      <p:sp>
        <p:nvSpPr>
          <p:cNvPr name="Freeform 14" id="14"/>
          <p:cNvSpPr/>
          <p:nvPr/>
        </p:nvSpPr>
        <p:spPr>
          <a:xfrm flipH="false" flipV="false" rot="0">
            <a:off x="1531915" y="4465233"/>
            <a:ext cx="2853947" cy="2116677"/>
          </a:xfrm>
          <a:custGeom>
            <a:avLst/>
            <a:gdLst/>
            <a:ahLst/>
            <a:cxnLst/>
            <a:rect r="r" b="b" t="t" l="l"/>
            <a:pathLst>
              <a:path h="2116677" w="2853947">
                <a:moveTo>
                  <a:pt x="0" y="0"/>
                </a:moveTo>
                <a:lnTo>
                  <a:pt x="2853948" y="0"/>
                </a:lnTo>
                <a:lnTo>
                  <a:pt x="2853948" y="2116678"/>
                </a:lnTo>
                <a:lnTo>
                  <a:pt x="0" y="2116678"/>
                </a:lnTo>
                <a:lnTo>
                  <a:pt x="0" y="0"/>
                </a:lnTo>
                <a:close/>
              </a:path>
            </a:pathLst>
          </a:custGeom>
          <a:blipFill>
            <a:blip r:embed="rId3"/>
            <a:stretch>
              <a:fillRect l="0" t="0" r="0" b="0"/>
            </a:stretch>
          </a:blipFill>
        </p:spPr>
      </p:sp>
      <p:sp>
        <p:nvSpPr>
          <p:cNvPr name="Freeform 15" id="15"/>
          <p:cNvSpPr/>
          <p:nvPr/>
        </p:nvSpPr>
        <p:spPr>
          <a:xfrm flipH="false" flipV="false" rot="0">
            <a:off x="1798428" y="7586019"/>
            <a:ext cx="2320922" cy="2083314"/>
          </a:xfrm>
          <a:custGeom>
            <a:avLst/>
            <a:gdLst/>
            <a:ahLst/>
            <a:cxnLst/>
            <a:rect r="r" b="b" t="t" l="l"/>
            <a:pathLst>
              <a:path h="2083314" w="2320922">
                <a:moveTo>
                  <a:pt x="0" y="0"/>
                </a:moveTo>
                <a:lnTo>
                  <a:pt x="2320922" y="0"/>
                </a:lnTo>
                <a:lnTo>
                  <a:pt x="2320922" y="2083313"/>
                </a:lnTo>
                <a:lnTo>
                  <a:pt x="0" y="2083313"/>
                </a:lnTo>
                <a:lnTo>
                  <a:pt x="0" y="0"/>
                </a:lnTo>
                <a:close/>
              </a:path>
            </a:pathLst>
          </a:custGeom>
          <a:blipFill>
            <a:blip r:embed="rId4"/>
            <a:stretch>
              <a:fillRect l="0" t="0" r="0" b="0"/>
            </a:stretch>
          </a:blipFill>
        </p:spPr>
      </p:sp>
      <p:sp>
        <p:nvSpPr>
          <p:cNvPr name="Freeform 16" id="16"/>
          <p:cNvSpPr/>
          <p:nvPr/>
        </p:nvSpPr>
        <p:spPr>
          <a:xfrm flipH="false" flipV="false" rot="0">
            <a:off x="14115187" y="1161330"/>
            <a:ext cx="2434430" cy="2179531"/>
          </a:xfrm>
          <a:custGeom>
            <a:avLst/>
            <a:gdLst/>
            <a:ahLst/>
            <a:cxnLst/>
            <a:rect r="r" b="b" t="t" l="l"/>
            <a:pathLst>
              <a:path h="2179531" w="2434430">
                <a:moveTo>
                  <a:pt x="0" y="0"/>
                </a:moveTo>
                <a:lnTo>
                  <a:pt x="2434430" y="0"/>
                </a:lnTo>
                <a:lnTo>
                  <a:pt x="2434430" y="2179531"/>
                </a:lnTo>
                <a:lnTo>
                  <a:pt x="0" y="2179531"/>
                </a:lnTo>
                <a:lnTo>
                  <a:pt x="0" y="0"/>
                </a:lnTo>
                <a:close/>
              </a:path>
            </a:pathLst>
          </a:custGeom>
          <a:blipFill>
            <a:blip r:embed="rId5"/>
            <a:stretch>
              <a:fillRect l="0" t="0" r="0" b="0"/>
            </a:stretch>
          </a:blipFill>
        </p:spPr>
      </p:sp>
      <p:sp>
        <p:nvSpPr>
          <p:cNvPr name="Freeform 17" id="17"/>
          <p:cNvSpPr/>
          <p:nvPr/>
        </p:nvSpPr>
        <p:spPr>
          <a:xfrm flipH="false" flipV="false" rot="0">
            <a:off x="14242637" y="4692768"/>
            <a:ext cx="2179531" cy="2179531"/>
          </a:xfrm>
          <a:custGeom>
            <a:avLst/>
            <a:gdLst/>
            <a:ahLst/>
            <a:cxnLst/>
            <a:rect r="r" b="b" t="t" l="l"/>
            <a:pathLst>
              <a:path h="2179531" w="2179531">
                <a:moveTo>
                  <a:pt x="0" y="0"/>
                </a:moveTo>
                <a:lnTo>
                  <a:pt x="2179531" y="0"/>
                </a:lnTo>
                <a:lnTo>
                  <a:pt x="2179531" y="2179531"/>
                </a:lnTo>
                <a:lnTo>
                  <a:pt x="0" y="2179531"/>
                </a:lnTo>
                <a:lnTo>
                  <a:pt x="0" y="0"/>
                </a:lnTo>
                <a:close/>
              </a:path>
            </a:pathLst>
          </a:custGeom>
          <a:blipFill>
            <a:blip r:embed="rId6"/>
            <a:stretch>
              <a:fillRect l="0" t="0" r="0" b="0"/>
            </a:stretch>
          </a:blipFill>
        </p:spPr>
      </p:sp>
      <p:sp>
        <p:nvSpPr>
          <p:cNvPr name="Freeform 18" id="18"/>
          <p:cNvSpPr/>
          <p:nvPr/>
        </p:nvSpPr>
        <p:spPr>
          <a:xfrm flipH="false" flipV="false" rot="0">
            <a:off x="14242637" y="7897622"/>
            <a:ext cx="2179531" cy="2179531"/>
          </a:xfrm>
          <a:custGeom>
            <a:avLst/>
            <a:gdLst/>
            <a:ahLst/>
            <a:cxnLst/>
            <a:rect r="r" b="b" t="t" l="l"/>
            <a:pathLst>
              <a:path h="2179531" w="2179531">
                <a:moveTo>
                  <a:pt x="0" y="0"/>
                </a:moveTo>
                <a:lnTo>
                  <a:pt x="2179531" y="0"/>
                </a:lnTo>
                <a:lnTo>
                  <a:pt x="2179531" y="2179531"/>
                </a:lnTo>
                <a:lnTo>
                  <a:pt x="0" y="2179531"/>
                </a:lnTo>
                <a:lnTo>
                  <a:pt x="0" y="0"/>
                </a:lnTo>
                <a:close/>
              </a:path>
            </a:pathLst>
          </a:custGeom>
          <a:blipFill>
            <a:blip r:embed="rId7"/>
            <a:stretch>
              <a:fillRect l="0" t="0" r="0" b="0"/>
            </a:stretch>
          </a:blipFill>
        </p:spPr>
      </p:sp>
      <p:sp>
        <p:nvSpPr>
          <p:cNvPr name="Freeform 19" id="19"/>
          <p:cNvSpPr/>
          <p:nvPr/>
        </p:nvSpPr>
        <p:spPr>
          <a:xfrm flipH="false" flipV="false" rot="0">
            <a:off x="6027709" y="6047546"/>
            <a:ext cx="6235873" cy="4239454"/>
          </a:xfrm>
          <a:custGeom>
            <a:avLst/>
            <a:gdLst/>
            <a:ahLst/>
            <a:cxnLst/>
            <a:rect r="r" b="b" t="t" l="l"/>
            <a:pathLst>
              <a:path h="4239454" w="6235873">
                <a:moveTo>
                  <a:pt x="0" y="0"/>
                </a:moveTo>
                <a:lnTo>
                  <a:pt x="6235873" y="0"/>
                </a:lnTo>
                <a:lnTo>
                  <a:pt x="6235873" y="4239454"/>
                </a:lnTo>
                <a:lnTo>
                  <a:pt x="0" y="4239454"/>
                </a:lnTo>
                <a:lnTo>
                  <a:pt x="0" y="0"/>
                </a:lnTo>
                <a:close/>
              </a:path>
            </a:pathLst>
          </a:custGeom>
          <a:blipFill>
            <a:blip r:embed="rId8"/>
            <a:stretch>
              <a:fillRect l="0" t="0" r="0" b="0"/>
            </a:stretch>
          </a:blipFill>
        </p:spPr>
      </p:sp>
      <p:sp>
        <p:nvSpPr>
          <p:cNvPr name="Freeform 20" id="20"/>
          <p:cNvSpPr/>
          <p:nvPr/>
        </p:nvSpPr>
        <p:spPr>
          <a:xfrm flipH="false" flipV="false" rot="0">
            <a:off x="6066887" y="3073705"/>
            <a:ext cx="6154226" cy="3238124"/>
          </a:xfrm>
          <a:custGeom>
            <a:avLst/>
            <a:gdLst/>
            <a:ahLst/>
            <a:cxnLst/>
            <a:rect r="r" b="b" t="t" l="l"/>
            <a:pathLst>
              <a:path h="3238124" w="6154226">
                <a:moveTo>
                  <a:pt x="0" y="0"/>
                </a:moveTo>
                <a:lnTo>
                  <a:pt x="6154226" y="0"/>
                </a:lnTo>
                <a:lnTo>
                  <a:pt x="6154226" y="3238125"/>
                </a:lnTo>
                <a:lnTo>
                  <a:pt x="0" y="3238125"/>
                </a:lnTo>
                <a:lnTo>
                  <a:pt x="0" y="0"/>
                </a:lnTo>
                <a:close/>
              </a:path>
            </a:pathLst>
          </a:custGeom>
          <a:blipFill>
            <a:blip r:embed="rId9"/>
            <a:stretch>
              <a:fillRect l="0" t="0" r="0" b="0"/>
            </a:stretch>
          </a:blipFill>
        </p:spPr>
      </p:sp>
      <p:sp>
        <p:nvSpPr>
          <p:cNvPr name="TextBox 21" id="21"/>
          <p:cNvSpPr txBox="true"/>
          <p:nvPr/>
        </p:nvSpPr>
        <p:spPr>
          <a:xfrm rot="0">
            <a:off x="1250498" y="534055"/>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KDD-NSL</a:t>
            </a:r>
          </a:p>
        </p:txBody>
      </p:sp>
      <p:sp>
        <p:nvSpPr>
          <p:cNvPr name="TextBox 22" id="22"/>
          <p:cNvSpPr txBox="true"/>
          <p:nvPr/>
        </p:nvSpPr>
        <p:spPr>
          <a:xfrm rot="0">
            <a:off x="6827863" y="612415"/>
            <a:ext cx="4632274" cy="1638681"/>
          </a:xfrm>
          <a:prstGeom prst="rect">
            <a:avLst/>
          </a:prstGeom>
        </p:spPr>
        <p:txBody>
          <a:bodyPr anchor="t" rtlCol="false" tIns="0" lIns="0" bIns="0" rIns="0">
            <a:spAutoFit/>
          </a:bodyPr>
          <a:lstStyle/>
          <a:p>
            <a:pPr algn="ctr">
              <a:lnSpc>
                <a:spcPts val="4331"/>
              </a:lnSpc>
            </a:pPr>
            <a:r>
              <a:rPr lang="en-US" sz="3799">
                <a:solidFill>
                  <a:srgbClr val="FDFDFF"/>
                </a:solidFill>
                <a:latin typeface="Chonburi"/>
              </a:rPr>
              <a:t>APLICACIONES DE CONJUNTO DE DATOS</a:t>
            </a:r>
          </a:p>
        </p:txBody>
      </p:sp>
      <p:sp>
        <p:nvSpPr>
          <p:cNvPr name="TextBox 23" id="23"/>
          <p:cNvSpPr txBox="true"/>
          <p:nvPr/>
        </p:nvSpPr>
        <p:spPr>
          <a:xfrm rot="0">
            <a:off x="-2623466" y="-1683401"/>
            <a:ext cx="6552362" cy="1280647"/>
          </a:xfrm>
          <a:prstGeom prst="rect">
            <a:avLst/>
          </a:prstGeom>
        </p:spPr>
        <p:txBody>
          <a:bodyPr anchor="t" rtlCol="false" tIns="0" lIns="0" bIns="0" rIns="0">
            <a:spAutoFit/>
          </a:bodyPr>
          <a:lstStyle/>
          <a:p>
            <a:pPr algn="ctr">
              <a:lnSpc>
                <a:spcPts val="13391"/>
              </a:lnSpc>
            </a:pPr>
            <a:r>
              <a:rPr lang="en-US" sz="12399">
                <a:solidFill>
                  <a:srgbClr val="000000"/>
                </a:solidFill>
                <a:latin typeface="Chonburi"/>
              </a:rPr>
              <a:t>COLOR</a:t>
            </a:r>
          </a:p>
        </p:txBody>
      </p:sp>
      <p:sp>
        <p:nvSpPr>
          <p:cNvPr name="TextBox 24" id="24"/>
          <p:cNvSpPr txBox="true"/>
          <p:nvPr/>
        </p:nvSpPr>
        <p:spPr>
          <a:xfrm rot="0">
            <a:off x="13624011" y="7319021"/>
            <a:ext cx="3416782" cy="512446"/>
          </a:xfrm>
          <a:prstGeom prst="rect">
            <a:avLst/>
          </a:prstGeom>
        </p:spPr>
        <p:txBody>
          <a:bodyPr anchor="t" rtlCol="false" tIns="0" lIns="0" bIns="0" rIns="0">
            <a:spAutoFit/>
          </a:bodyPr>
          <a:lstStyle/>
          <a:p>
            <a:pPr algn="ctr">
              <a:lnSpc>
                <a:spcPts val="4139"/>
              </a:lnSpc>
            </a:pPr>
            <a:r>
              <a:rPr lang="en-US" sz="2999">
                <a:solidFill>
                  <a:srgbClr val="000000"/>
                </a:solidFill>
                <a:latin typeface="Prompt Light Light"/>
              </a:rPr>
              <a:t>KDD Cup '99</a:t>
            </a:r>
          </a:p>
        </p:txBody>
      </p:sp>
      <p:sp>
        <p:nvSpPr>
          <p:cNvPr name="TextBox 25" id="25"/>
          <p:cNvSpPr txBox="true"/>
          <p:nvPr/>
        </p:nvSpPr>
        <p:spPr>
          <a:xfrm rot="0">
            <a:off x="1250498" y="3818236"/>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UGR ‘16</a:t>
            </a:r>
          </a:p>
        </p:txBody>
      </p:sp>
      <p:sp>
        <p:nvSpPr>
          <p:cNvPr name="TextBox 26" id="26"/>
          <p:cNvSpPr txBox="true"/>
          <p:nvPr/>
        </p:nvSpPr>
        <p:spPr>
          <a:xfrm rot="0">
            <a:off x="1250498" y="6797348"/>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CIC-IDS 2017</a:t>
            </a:r>
          </a:p>
        </p:txBody>
      </p:sp>
      <p:sp>
        <p:nvSpPr>
          <p:cNvPr name="TextBox 27" id="27"/>
          <p:cNvSpPr txBox="true"/>
          <p:nvPr/>
        </p:nvSpPr>
        <p:spPr>
          <a:xfrm rot="0">
            <a:off x="13624011" y="534055"/>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UNSW NB-15</a:t>
            </a:r>
          </a:p>
        </p:txBody>
      </p:sp>
      <p:sp>
        <p:nvSpPr>
          <p:cNvPr name="TextBox 28" id="28"/>
          <p:cNvSpPr txBox="true"/>
          <p:nvPr/>
        </p:nvSpPr>
        <p:spPr>
          <a:xfrm rot="0">
            <a:off x="13632968" y="3380741"/>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AWID</a:t>
            </a:r>
          </a:p>
        </p:txBody>
      </p:sp>
      <p:sp>
        <p:nvSpPr>
          <p:cNvPr name="TextBox 29" id="29"/>
          <p:cNvSpPr txBox="true"/>
          <p:nvPr/>
        </p:nvSpPr>
        <p:spPr>
          <a:xfrm rot="0">
            <a:off x="13624011" y="4064637"/>
            <a:ext cx="3416782" cy="512446"/>
          </a:xfrm>
          <a:prstGeom prst="rect">
            <a:avLst/>
          </a:prstGeom>
        </p:spPr>
        <p:txBody>
          <a:bodyPr anchor="t" rtlCol="false" tIns="0" lIns="0" bIns="0" rIns="0">
            <a:spAutoFit/>
          </a:bodyPr>
          <a:lstStyle/>
          <a:p>
            <a:pPr algn="ctr">
              <a:lnSpc>
                <a:spcPts val="4139"/>
              </a:lnSpc>
            </a:pPr>
            <a:r>
              <a:rPr lang="en-US" sz="2999" u="sng">
                <a:solidFill>
                  <a:srgbClr val="000000"/>
                </a:solidFill>
                <a:latin typeface="Prompt Light Bold"/>
              </a:rPr>
              <a:t>Kyoto2006+</a:t>
            </a:r>
          </a:p>
        </p:txBody>
      </p:sp>
      <p:sp>
        <p:nvSpPr>
          <p:cNvPr name="TextBox 30" id="30"/>
          <p:cNvSpPr txBox="true"/>
          <p:nvPr/>
        </p:nvSpPr>
        <p:spPr>
          <a:xfrm rot="-5400000">
            <a:off x="9442137" y="7480415"/>
            <a:ext cx="4808478" cy="834412"/>
          </a:xfrm>
          <a:prstGeom prst="rect">
            <a:avLst/>
          </a:prstGeom>
        </p:spPr>
        <p:txBody>
          <a:bodyPr anchor="t" rtlCol="false" tIns="0" lIns="0" bIns="0" rIns="0">
            <a:spAutoFit/>
          </a:bodyPr>
          <a:lstStyle/>
          <a:p>
            <a:pPr algn="ctr">
              <a:lnSpc>
                <a:spcPts val="6481"/>
              </a:lnSpc>
            </a:pPr>
            <a:r>
              <a:rPr lang="en-US" sz="6001" spc="45">
                <a:solidFill>
                  <a:srgbClr val="FDFDFF"/>
                </a:solidFill>
                <a:latin typeface="Eyesome Script"/>
              </a:rPr>
              <a:t>Según Autores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87560" y="1890932"/>
            <a:ext cx="10871740" cy="7367368"/>
            <a:chOff x="0" y="0"/>
            <a:chExt cx="14495654" cy="9823157"/>
          </a:xfrm>
        </p:grpSpPr>
        <p:sp>
          <p:nvSpPr>
            <p:cNvPr name="Freeform 3" id="3"/>
            <p:cNvSpPr/>
            <p:nvPr/>
          </p:nvSpPr>
          <p:spPr>
            <a:xfrm flipH="false" flipV="false" rot="0">
              <a:off x="0" y="0"/>
              <a:ext cx="14495655" cy="9823159"/>
            </a:xfrm>
            <a:custGeom>
              <a:avLst/>
              <a:gdLst/>
              <a:ahLst/>
              <a:cxnLst/>
              <a:rect r="r" b="b" t="t" l="l"/>
              <a:pathLst>
                <a:path h="9823159" w="14495655">
                  <a:moveTo>
                    <a:pt x="55699" y="0"/>
                  </a:moveTo>
                  <a:lnTo>
                    <a:pt x="14439956" y="0"/>
                  </a:lnTo>
                  <a:cubicBezTo>
                    <a:pt x="14470729" y="0"/>
                    <a:pt x="14495655" y="25820"/>
                    <a:pt x="14495655" y="57698"/>
                  </a:cubicBezTo>
                  <a:lnTo>
                    <a:pt x="14495655" y="9765461"/>
                  </a:lnTo>
                  <a:cubicBezTo>
                    <a:pt x="14495655" y="9797339"/>
                    <a:pt x="14470729" y="9823159"/>
                    <a:pt x="14439956" y="9823159"/>
                  </a:cubicBezTo>
                  <a:lnTo>
                    <a:pt x="55699" y="9823159"/>
                  </a:lnTo>
                  <a:cubicBezTo>
                    <a:pt x="24925" y="9823159"/>
                    <a:pt x="0" y="9797339"/>
                    <a:pt x="0" y="9765461"/>
                  </a:cubicBezTo>
                  <a:lnTo>
                    <a:pt x="0" y="57698"/>
                  </a:lnTo>
                  <a:cubicBezTo>
                    <a:pt x="0" y="25820"/>
                    <a:pt x="24925" y="0"/>
                    <a:pt x="55699" y="0"/>
                  </a:cubicBezTo>
                  <a:moveTo>
                    <a:pt x="55699" y="115397"/>
                  </a:moveTo>
                  <a:lnTo>
                    <a:pt x="55699" y="57698"/>
                  </a:lnTo>
                  <a:lnTo>
                    <a:pt x="111398" y="57698"/>
                  </a:lnTo>
                  <a:lnTo>
                    <a:pt x="111398" y="9765461"/>
                  </a:lnTo>
                  <a:lnTo>
                    <a:pt x="55699" y="9765461"/>
                  </a:lnTo>
                  <a:lnTo>
                    <a:pt x="55699" y="9707762"/>
                  </a:lnTo>
                  <a:lnTo>
                    <a:pt x="14439956" y="9707762"/>
                  </a:lnTo>
                  <a:lnTo>
                    <a:pt x="14439956" y="9765461"/>
                  </a:lnTo>
                  <a:lnTo>
                    <a:pt x="14384257" y="9765461"/>
                  </a:lnTo>
                  <a:lnTo>
                    <a:pt x="14384257" y="57698"/>
                  </a:lnTo>
                  <a:lnTo>
                    <a:pt x="14439956" y="57698"/>
                  </a:lnTo>
                  <a:lnTo>
                    <a:pt x="14439956" y="115397"/>
                  </a:lnTo>
                  <a:lnTo>
                    <a:pt x="55699" y="115397"/>
                  </a:lnTo>
                  <a:close/>
                </a:path>
              </a:pathLst>
            </a:custGeom>
            <a:solidFill>
              <a:srgbClr val="5580C7"/>
            </a:solidFill>
          </p:spPr>
        </p:sp>
      </p:grpSp>
      <p:sp>
        <p:nvSpPr>
          <p:cNvPr name="Freeform 4" id="4"/>
          <p:cNvSpPr/>
          <p:nvPr/>
        </p:nvSpPr>
        <p:spPr>
          <a:xfrm flipH="false" flipV="false" rot="0">
            <a:off x="6387560" y="1209289"/>
            <a:ext cx="1148622" cy="1029238"/>
          </a:xfrm>
          <a:custGeom>
            <a:avLst/>
            <a:gdLst/>
            <a:ahLst/>
            <a:cxnLst/>
            <a:rect r="r" b="b" t="t" l="l"/>
            <a:pathLst>
              <a:path h="1029238" w="1148622">
                <a:moveTo>
                  <a:pt x="0" y="0"/>
                </a:moveTo>
                <a:lnTo>
                  <a:pt x="1148622" y="0"/>
                </a:lnTo>
                <a:lnTo>
                  <a:pt x="1148622" y="1029238"/>
                </a:lnTo>
                <a:lnTo>
                  <a:pt x="0" y="1029238"/>
                </a:lnTo>
                <a:lnTo>
                  <a:pt x="0" y="0"/>
                </a:lnTo>
                <a:close/>
              </a:path>
            </a:pathLst>
          </a:custGeom>
          <a:blipFill>
            <a:blip r:embed="rId2"/>
            <a:stretch>
              <a:fillRect l="0" t="-18379" r="3066" b="-133389"/>
            </a:stretch>
          </a:blipFill>
        </p:spPr>
      </p:sp>
      <p:grpSp>
        <p:nvGrpSpPr>
          <p:cNvPr name="Group 5" id="5"/>
          <p:cNvGrpSpPr/>
          <p:nvPr/>
        </p:nvGrpSpPr>
        <p:grpSpPr>
          <a:xfrm rot="0">
            <a:off x="13567082" y="9434948"/>
            <a:ext cx="4720918" cy="413658"/>
            <a:chOff x="0" y="0"/>
            <a:chExt cx="6294557" cy="551544"/>
          </a:xfrm>
        </p:grpSpPr>
        <p:sp>
          <p:nvSpPr>
            <p:cNvPr name="Freeform 6" id="6"/>
            <p:cNvSpPr/>
            <p:nvPr/>
          </p:nvSpPr>
          <p:spPr>
            <a:xfrm flipH="false" flipV="false" rot="0">
              <a:off x="0" y="0"/>
              <a:ext cx="6294501" cy="551561"/>
            </a:xfrm>
            <a:custGeom>
              <a:avLst/>
              <a:gdLst/>
              <a:ahLst/>
              <a:cxnLst/>
              <a:rect r="r" b="b" t="t" l="l"/>
              <a:pathLst>
                <a:path h="551561" w="6294501">
                  <a:moveTo>
                    <a:pt x="0" y="0"/>
                  </a:moveTo>
                  <a:lnTo>
                    <a:pt x="6294501" y="0"/>
                  </a:lnTo>
                  <a:lnTo>
                    <a:pt x="6294501" y="551561"/>
                  </a:lnTo>
                  <a:lnTo>
                    <a:pt x="0" y="551561"/>
                  </a:lnTo>
                  <a:close/>
                </a:path>
              </a:pathLst>
            </a:custGeom>
            <a:solidFill>
              <a:srgbClr val="5580C7"/>
            </a:solidFill>
          </p:spPr>
        </p:sp>
      </p:grpSp>
      <p:sp>
        <p:nvSpPr>
          <p:cNvPr name="TextBox 7" id="7"/>
          <p:cNvSpPr txBox="true"/>
          <p:nvPr/>
        </p:nvSpPr>
        <p:spPr>
          <a:xfrm rot="0">
            <a:off x="10901677" y="1314064"/>
            <a:ext cx="7386323" cy="1335424"/>
          </a:xfrm>
          <a:prstGeom prst="rect">
            <a:avLst/>
          </a:prstGeom>
        </p:spPr>
        <p:txBody>
          <a:bodyPr anchor="t" rtlCol="false" tIns="0" lIns="0" bIns="0" rIns="0">
            <a:spAutoFit/>
          </a:bodyPr>
          <a:lstStyle/>
          <a:p>
            <a:pPr algn="ctr">
              <a:lnSpc>
                <a:spcPts val="10261"/>
              </a:lnSpc>
            </a:pPr>
            <a:r>
              <a:rPr lang="en-US" sz="9501" spc="65">
                <a:solidFill>
                  <a:srgbClr val="010C55"/>
                </a:solidFill>
                <a:latin typeface="Eyesome Script"/>
              </a:rPr>
              <a:t>Conclusión</a:t>
            </a:r>
          </a:p>
        </p:txBody>
      </p:sp>
      <p:sp>
        <p:nvSpPr>
          <p:cNvPr name="Freeform 8" id="8"/>
          <p:cNvSpPr/>
          <p:nvPr/>
        </p:nvSpPr>
        <p:spPr>
          <a:xfrm flipH="false" flipV="false" rot="0">
            <a:off x="-1079137" y="-15258"/>
            <a:ext cx="6865936" cy="10298904"/>
          </a:xfrm>
          <a:custGeom>
            <a:avLst/>
            <a:gdLst/>
            <a:ahLst/>
            <a:cxnLst/>
            <a:rect r="r" b="b" t="t" l="l"/>
            <a:pathLst>
              <a:path h="10298904" w="6865936">
                <a:moveTo>
                  <a:pt x="0" y="0"/>
                </a:moveTo>
                <a:lnTo>
                  <a:pt x="6865936" y="0"/>
                </a:lnTo>
                <a:lnTo>
                  <a:pt x="6865936" y="10298904"/>
                </a:lnTo>
                <a:lnTo>
                  <a:pt x="0" y="10298904"/>
                </a:lnTo>
                <a:lnTo>
                  <a:pt x="0" y="0"/>
                </a:lnTo>
                <a:close/>
              </a:path>
            </a:pathLst>
          </a:custGeom>
          <a:blipFill>
            <a:blip r:embed="rId3"/>
            <a:stretch>
              <a:fillRect l="0" t="0" r="-4865" b="-24202"/>
            </a:stretch>
          </a:blipFill>
        </p:spPr>
      </p:sp>
      <p:sp>
        <p:nvSpPr>
          <p:cNvPr name="AutoShape 9" id="9"/>
          <p:cNvSpPr/>
          <p:nvPr/>
        </p:nvSpPr>
        <p:spPr>
          <a:xfrm rot="54632">
            <a:off x="368171" y="855425"/>
            <a:ext cx="4795109" cy="0"/>
          </a:xfrm>
          <a:prstGeom prst="line">
            <a:avLst/>
          </a:prstGeom>
          <a:ln cap="rnd" w="28575">
            <a:solidFill>
              <a:srgbClr val="5580C7"/>
            </a:solidFill>
            <a:prstDash val="solid"/>
            <a:headEnd type="none" len="sm" w="sm"/>
            <a:tailEnd type="none" len="sm" w="sm"/>
          </a:ln>
        </p:spPr>
      </p:sp>
      <p:grpSp>
        <p:nvGrpSpPr>
          <p:cNvPr name="Group 10" id="10"/>
          <p:cNvGrpSpPr/>
          <p:nvPr/>
        </p:nvGrpSpPr>
        <p:grpSpPr>
          <a:xfrm rot="0">
            <a:off x="405268" y="-11904"/>
            <a:ext cx="4720918" cy="413658"/>
            <a:chOff x="0" y="0"/>
            <a:chExt cx="6294557" cy="551544"/>
          </a:xfrm>
        </p:grpSpPr>
        <p:sp>
          <p:nvSpPr>
            <p:cNvPr name="Freeform 11" id="11"/>
            <p:cNvSpPr/>
            <p:nvPr/>
          </p:nvSpPr>
          <p:spPr>
            <a:xfrm flipH="false" flipV="false" rot="0">
              <a:off x="0" y="0"/>
              <a:ext cx="6294501" cy="551561"/>
            </a:xfrm>
            <a:custGeom>
              <a:avLst/>
              <a:gdLst/>
              <a:ahLst/>
              <a:cxnLst/>
              <a:rect r="r" b="b" t="t" l="l"/>
              <a:pathLst>
                <a:path h="551561" w="6294501">
                  <a:moveTo>
                    <a:pt x="0" y="0"/>
                  </a:moveTo>
                  <a:lnTo>
                    <a:pt x="6294501" y="0"/>
                  </a:lnTo>
                  <a:lnTo>
                    <a:pt x="6294501" y="551561"/>
                  </a:lnTo>
                  <a:lnTo>
                    <a:pt x="0" y="551561"/>
                  </a:lnTo>
                  <a:close/>
                </a:path>
              </a:pathLst>
            </a:custGeom>
            <a:solidFill>
              <a:srgbClr val="5580C7"/>
            </a:solidFill>
          </p:spPr>
        </p:sp>
      </p:grpSp>
      <p:sp>
        <p:nvSpPr>
          <p:cNvPr name="TextBox 12" id="12"/>
          <p:cNvSpPr txBox="true"/>
          <p:nvPr/>
        </p:nvSpPr>
        <p:spPr>
          <a:xfrm rot="0">
            <a:off x="7341755" y="3388629"/>
            <a:ext cx="8963350" cy="4371975"/>
          </a:xfrm>
          <a:prstGeom prst="rect">
            <a:avLst/>
          </a:prstGeom>
        </p:spPr>
        <p:txBody>
          <a:bodyPr anchor="t" rtlCol="false" tIns="0" lIns="0" bIns="0" rIns="0">
            <a:spAutoFit/>
          </a:bodyPr>
          <a:lstStyle/>
          <a:p>
            <a:pPr algn="just">
              <a:lnSpc>
                <a:spcPts val="3839"/>
              </a:lnSpc>
              <a:spcBef>
                <a:spcPct val="0"/>
              </a:spcBef>
            </a:pPr>
            <a:r>
              <a:rPr lang="en-US" sz="3199">
                <a:solidFill>
                  <a:srgbClr val="010C55"/>
                </a:solidFill>
                <a:latin typeface="Prompt Light"/>
              </a:rPr>
              <a:t>Durante el período de estudio de 2015 a 2020, se observa que entre los modelos aplicados en los diversos trabajos de investigación relacionados con el uso de clasificadores de aprendizaje automático en sistemas de detección de intrusiones, los clasificadores en conjunto (ensemble) y los clasificadores híbridos han superado a sus contrapartes de un solo clasificador.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DAFv9t8lLc8</dc:identifier>
  <dcterms:modified xsi:type="dcterms:W3CDTF">2011-08-01T06:04:30Z</dcterms:modified>
  <cp:revision>1</cp:revision>
  <dc:title>IDS-ML</dc:title>
</cp:coreProperties>
</file>